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0" r:id="rId1"/>
  </p:sldMasterIdLst>
  <p:notesMasterIdLst>
    <p:notesMasterId r:id="rId61"/>
  </p:notesMasterIdLst>
  <p:sldIdLst>
    <p:sldId id="349" r:id="rId2"/>
    <p:sldId id="279" r:id="rId3"/>
    <p:sldId id="294" r:id="rId4"/>
    <p:sldId id="297" r:id="rId5"/>
    <p:sldId id="298" r:id="rId6"/>
    <p:sldId id="299" r:id="rId7"/>
    <p:sldId id="301" r:id="rId8"/>
    <p:sldId id="302" r:id="rId9"/>
    <p:sldId id="303" r:id="rId10"/>
    <p:sldId id="304" r:id="rId11"/>
    <p:sldId id="305" r:id="rId12"/>
    <p:sldId id="306" r:id="rId13"/>
    <p:sldId id="307" r:id="rId14"/>
    <p:sldId id="308" r:id="rId15"/>
    <p:sldId id="350" r:id="rId16"/>
    <p:sldId id="309" r:id="rId17"/>
    <p:sldId id="310" r:id="rId18"/>
    <p:sldId id="311" r:id="rId19"/>
    <p:sldId id="312" r:id="rId20"/>
    <p:sldId id="351" r:id="rId21"/>
    <p:sldId id="313" r:id="rId22"/>
    <p:sldId id="314" r:id="rId23"/>
    <p:sldId id="315" r:id="rId24"/>
    <p:sldId id="352" r:id="rId25"/>
    <p:sldId id="316" r:id="rId26"/>
    <p:sldId id="317" r:id="rId27"/>
    <p:sldId id="318" r:id="rId28"/>
    <p:sldId id="319" r:id="rId29"/>
    <p:sldId id="355" r:id="rId30"/>
    <p:sldId id="321" r:id="rId31"/>
    <p:sldId id="322" r:id="rId32"/>
    <p:sldId id="353" r:id="rId33"/>
    <p:sldId id="323" r:id="rId34"/>
    <p:sldId id="325" r:id="rId35"/>
    <p:sldId id="326" r:id="rId36"/>
    <p:sldId id="327" r:id="rId37"/>
    <p:sldId id="328" r:id="rId38"/>
    <p:sldId id="329" r:id="rId39"/>
    <p:sldId id="330" r:id="rId40"/>
    <p:sldId id="331" r:id="rId41"/>
    <p:sldId id="332" r:id="rId42"/>
    <p:sldId id="333" r:id="rId43"/>
    <p:sldId id="334" r:id="rId44"/>
    <p:sldId id="335" r:id="rId45"/>
    <p:sldId id="336" r:id="rId46"/>
    <p:sldId id="337" r:id="rId47"/>
    <p:sldId id="338" r:id="rId48"/>
    <p:sldId id="324" r:id="rId49"/>
    <p:sldId id="339" r:id="rId50"/>
    <p:sldId id="340" r:id="rId51"/>
    <p:sldId id="341" r:id="rId52"/>
    <p:sldId id="342" r:id="rId53"/>
    <p:sldId id="343" r:id="rId54"/>
    <p:sldId id="344" r:id="rId55"/>
    <p:sldId id="345" r:id="rId56"/>
    <p:sldId id="346" r:id="rId57"/>
    <p:sldId id="347" r:id="rId58"/>
    <p:sldId id="348" r:id="rId59"/>
    <p:sldId id="293" r:id="rId60"/>
  </p:sldIdLst>
  <p:sldSz cx="12192000" cy="6858000"/>
  <p:notesSz cx="13716000" cy="2438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userDrawn="1">
          <p15:clr>
            <a:srgbClr val="A4A3A4"/>
          </p15:clr>
        </p15:guide>
        <p15:guide id="2" pos="456" userDrawn="1">
          <p15:clr>
            <a:srgbClr val="A4A3A4"/>
          </p15:clr>
        </p15:guide>
        <p15:guide id="3" orient="horz" pos="2616" userDrawn="1">
          <p15:clr>
            <a:srgbClr val="A4A3A4"/>
          </p15:clr>
        </p15:guide>
        <p15:guide id="4" orient="horz" pos="3264" userDrawn="1">
          <p15:clr>
            <a:srgbClr val="A4A3A4"/>
          </p15:clr>
        </p15:guide>
        <p15:guide id="5" pos="6912" userDrawn="1">
          <p15:clr>
            <a:srgbClr val="A4A3A4"/>
          </p15:clr>
        </p15:guide>
        <p15:guide id="6" orient="horz" pos="2136" userDrawn="1">
          <p15:clr>
            <a:srgbClr val="A4A3A4"/>
          </p15:clr>
        </p15:guide>
        <p15:guide id="7" orient="horz" pos="4008" userDrawn="1">
          <p15:clr>
            <a:srgbClr val="A4A3A4"/>
          </p15:clr>
        </p15:guide>
        <p15:guide id="8" orient="horz" pos="1152" userDrawn="1">
          <p15:clr>
            <a:srgbClr val="A4A3A4"/>
          </p15:clr>
        </p15:guide>
        <p15:guide id="9" orient="horz" pos="2352" userDrawn="1">
          <p15:clr>
            <a:srgbClr val="A4A3A4"/>
          </p15:clr>
        </p15:guide>
        <p15:guide id="10" orient="horz" pos="1512" userDrawn="1">
          <p15:clr>
            <a:srgbClr val="A4A3A4"/>
          </p15:clr>
        </p15:guide>
        <p15:guide id="11" pos="7680" userDrawn="1">
          <p15:clr>
            <a:srgbClr val="A4A3A4"/>
          </p15:clr>
        </p15:guide>
        <p15:guide id="12" pos="6696" userDrawn="1">
          <p15:clr>
            <a:srgbClr val="A4A3A4"/>
          </p15:clr>
        </p15:guide>
        <p15:guide id="13" pos="1008" userDrawn="1">
          <p15:clr>
            <a:srgbClr val="A4A3A4"/>
          </p15:clr>
        </p15:guide>
        <p15:guide id="14" pos="1584" userDrawn="1">
          <p15:clr>
            <a:srgbClr val="A4A3A4"/>
          </p15:clr>
        </p15:guide>
        <p15:guide id="15" pos="2136" userDrawn="1">
          <p15:clr>
            <a:srgbClr val="A4A3A4"/>
          </p15:clr>
        </p15:guide>
        <p15:guide id="16" pos="2760" userDrawn="1">
          <p15:clr>
            <a:srgbClr val="A4A3A4"/>
          </p15:clr>
        </p15:guide>
        <p15:guide id="17" pos="3288" userDrawn="1">
          <p15:clr>
            <a:srgbClr val="A4A3A4"/>
          </p15:clr>
        </p15:guide>
        <p15:guide id="18" pos="4032" userDrawn="1">
          <p15:clr>
            <a:srgbClr val="A4A3A4"/>
          </p15:clr>
        </p15:guide>
        <p15:guide id="19" pos="4392" userDrawn="1">
          <p15:clr>
            <a:srgbClr val="A4A3A4"/>
          </p15:clr>
        </p15:guide>
        <p15:guide id="20" pos="4944" userDrawn="1">
          <p15:clr>
            <a:srgbClr val="A4A3A4"/>
          </p15:clr>
        </p15:guide>
        <p15:guide id="21" pos="5544" userDrawn="1">
          <p15:clr>
            <a:srgbClr val="A4A3A4"/>
          </p15:clr>
        </p15:guide>
        <p15:guide id="22" pos="6072" userDrawn="1">
          <p15:clr>
            <a:srgbClr val="A4A3A4"/>
          </p15:clr>
        </p15:guide>
        <p15:guide id="23" orient="horz" pos="2448" userDrawn="1">
          <p15:clr>
            <a:srgbClr val="A4A3A4"/>
          </p15:clr>
        </p15:guide>
        <p15:guide id="24" orient="horz" pos="960" userDrawn="1">
          <p15:clr>
            <a:srgbClr val="A4A3A4"/>
          </p15:clr>
        </p15:guide>
        <p15:guide id="25" pos="5256" userDrawn="1">
          <p15:clr>
            <a:srgbClr val="A4A3A4"/>
          </p15:clr>
        </p15:guide>
        <p15:guide id="26" pos="7261"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anutomy2211@gmail.com" initials="a" lastIdx="1" clrIdx="0">
    <p:extLst>
      <p:ext uri="{19B8F6BF-5375-455C-9EA6-DF929625EA0E}">
        <p15:presenceInfo xmlns:p15="http://schemas.microsoft.com/office/powerpoint/2012/main" userId="a5aa3437a1be30b1"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DFBF6"/>
    <a:srgbClr val="202C8F"/>
    <a:srgbClr val="AAC4E9"/>
    <a:srgbClr val="F5CDCE"/>
    <a:srgbClr val="DF8C8C"/>
    <a:srgbClr val="D4D593"/>
    <a:srgbClr val="E6F0FE"/>
    <a:srgbClr val="CDBE8A"/>
    <a:srgbClr val="FFEFEF"/>
    <a:srgbClr val="FCFBF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09" autoAdjust="0"/>
  </p:normalViewPr>
  <p:slideViewPr>
    <p:cSldViewPr snapToGrid="0" snapToObjects="1">
      <p:cViewPr varScale="1">
        <p:scale>
          <a:sx n="72" d="100"/>
          <a:sy n="72" d="100"/>
        </p:scale>
        <p:origin x="660" y="78"/>
      </p:cViewPr>
      <p:guideLst>
        <p:guide/>
        <p:guide pos="456"/>
        <p:guide orient="horz" pos="2616"/>
        <p:guide orient="horz" pos="3264"/>
        <p:guide pos="6912"/>
        <p:guide orient="horz" pos="2136"/>
        <p:guide orient="horz" pos="4008"/>
        <p:guide orient="horz" pos="1152"/>
        <p:guide orient="horz" pos="2352"/>
        <p:guide orient="horz" pos="1512"/>
        <p:guide pos="7680"/>
        <p:guide pos="6696"/>
        <p:guide pos="1008"/>
        <p:guide pos="1584"/>
        <p:guide pos="2136"/>
        <p:guide pos="2760"/>
        <p:guide pos="3288"/>
        <p:guide pos="4032"/>
        <p:guide pos="4392"/>
        <p:guide pos="4944"/>
        <p:guide pos="5544"/>
        <p:guide pos="6072"/>
        <p:guide orient="horz" pos="2448"/>
        <p:guide orient="horz" pos="960"/>
        <p:guide pos="5256"/>
        <p:guide pos="7261"/>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microsoft.com/office/2018/10/relationships/authors" Target="author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0866786"/>
      </p:ext>
    </p:extLst>
  </p:cSld>
  <p:clrMap bg1="lt1" tx1="dk1" bg2="lt2" tx2="dk2" accent1="accent1" accent2="accent2" accent3="accent3" accent4="accent4" accent5="accent5" accent6="accent6" hlink="hlink" folHlink="folHlink"/>
  <p:notesStyle>
    <a:lvl1pPr marL="0" algn="l" defTabSz="457200" rtl="0" eaLnBrk="1" latinLnBrk="0" hangingPunct="1">
      <a:defRPr sz="600" kern="1200">
        <a:solidFill>
          <a:schemeClr val="tx1"/>
        </a:solidFill>
        <a:latin typeface="+mn-lt"/>
        <a:ea typeface="+mn-ea"/>
        <a:cs typeface="+mn-cs"/>
      </a:defRPr>
    </a:lvl1pPr>
    <a:lvl2pPr marL="228600" algn="l" defTabSz="457200" rtl="0" eaLnBrk="1" latinLnBrk="0" hangingPunct="1">
      <a:defRPr sz="600" kern="1200">
        <a:solidFill>
          <a:schemeClr val="tx1"/>
        </a:solidFill>
        <a:latin typeface="+mn-lt"/>
        <a:ea typeface="+mn-ea"/>
        <a:cs typeface="+mn-cs"/>
      </a:defRPr>
    </a:lvl2pPr>
    <a:lvl3pPr marL="457200" algn="l" defTabSz="457200" rtl="0" eaLnBrk="1" latinLnBrk="0" hangingPunct="1">
      <a:defRPr sz="600" kern="1200">
        <a:solidFill>
          <a:schemeClr val="tx1"/>
        </a:solidFill>
        <a:latin typeface="+mn-lt"/>
        <a:ea typeface="+mn-ea"/>
        <a:cs typeface="+mn-cs"/>
      </a:defRPr>
    </a:lvl3pPr>
    <a:lvl4pPr marL="685800" algn="l" defTabSz="457200" rtl="0" eaLnBrk="1" latinLnBrk="0" hangingPunct="1">
      <a:defRPr sz="600" kern="1200">
        <a:solidFill>
          <a:schemeClr val="tx1"/>
        </a:solidFill>
        <a:latin typeface="+mn-lt"/>
        <a:ea typeface="+mn-ea"/>
        <a:cs typeface="+mn-cs"/>
      </a:defRPr>
    </a:lvl4pPr>
    <a:lvl5pPr marL="914400" algn="l" defTabSz="457200" rtl="0" eaLnBrk="1" latinLnBrk="0" hangingPunct="1">
      <a:defRPr sz="600" kern="1200">
        <a:solidFill>
          <a:schemeClr val="tx1"/>
        </a:solidFill>
        <a:latin typeface="+mn-lt"/>
        <a:ea typeface="+mn-ea"/>
        <a:cs typeface="+mn-cs"/>
      </a:defRPr>
    </a:lvl5pPr>
    <a:lvl6pPr marL="1143000" algn="l" defTabSz="457200" rtl="0" eaLnBrk="1" latinLnBrk="0" hangingPunct="1">
      <a:defRPr sz="600" kern="1200">
        <a:solidFill>
          <a:schemeClr val="tx1"/>
        </a:solidFill>
        <a:latin typeface="+mn-lt"/>
        <a:ea typeface="+mn-ea"/>
        <a:cs typeface="+mn-cs"/>
      </a:defRPr>
    </a:lvl6pPr>
    <a:lvl7pPr marL="1371600" algn="l" defTabSz="457200" rtl="0" eaLnBrk="1" latinLnBrk="0" hangingPunct="1">
      <a:defRPr sz="600" kern="1200">
        <a:solidFill>
          <a:schemeClr val="tx1"/>
        </a:solidFill>
        <a:latin typeface="+mn-lt"/>
        <a:ea typeface="+mn-ea"/>
        <a:cs typeface="+mn-cs"/>
      </a:defRPr>
    </a:lvl7pPr>
    <a:lvl8pPr marL="1600200" algn="l" defTabSz="457200" rtl="0" eaLnBrk="1" latinLnBrk="0" hangingPunct="1">
      <a:defRPr sz="600" kern="1200">
        <a:solidFill>
          <a:schemeClr val="tx1"/>
        </a:solidFill>
        <a:latin typeface="+mn-lt"/>
        <a:ea typeface="+mn-ea"/>
        <a:cs typeface="+mn-cs"/>
      </a:defRPr>
    </a:lvl8pPr>
    <a:lvl9pPr marL="1828800" algn="l" defTabSz="457200" rtl="0" eaLnBrk="1" latinLnBrk="0" hangingPunct="1">
      <a:defRPr sz="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633206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15" name="Image 0" descr="preencoded.png">
            <a:extLst>
              <a:ext uri="{FF2B5EF4-FFF2-40B4-BE49-F238E27FC236}">
                <a16:creationId xmlns:a16="http://schemas.microsoft.com/office/drawing/2014/main" id="{BA5D5A72-CB6F-F8DE-E2C9-90459C8C3DC1}"/>
              </a:ext>
            </a:extLst>
          </p:cNvPr>
          <p:cNvSpPr/>
          <p:nvPr/>
        </p:nvSpPr>
        <p:spPr>
          <a:xfrm>
            <a:off x="0" y="0"/>
            <a:ext cx="5295900" cy="6877050"/>
          </a:xfrm>
          <a:custGeom>
            <a:avLst/>
            <a:gdLst>
              <a:gd name="connsiteX0" fmla="*/ 0 w 5295900"/>
              <a:gd name="connsiteY0" fmla="*/ 0 h 6877050"/>
              <a:gd name="connsiteX1" fmla="*/ 5295900 w 5295900"/>
              <a:gd name="connsiteY1" fmla="*/ 0 h 6877050"/>
              <a:gd name="connsiteX2" fmla="*/ 5295900 w 5295900"/>
              <a:gd name="connsiteY2" fmla="*/ 6877050 h 6877050"/>
              <a:gd name="connsiteX3" fmla="*/ 0 w 5295900"/>
              <a:gd name="connsiteY3" fmla="*/ 6877050 h 6877050"/>
            </a:gdLst>
            <a:ahLst/>
            <a:cxnLst>
              <a:cxn ang="0">
                <a:pos x="connsiteX0" y="connsiteY0"/>
              </a:cxn>
              <a:cxn ang="0">
                <a:pos x="connsiteX1" y="connsiteY1"/>
              </a:cxn>
              <a:cxn ang="0">
                <a:pos x="connsiteX2" y="connsiteY2"/>
              </a:cxn>
              <a:cxn ang="0">
                <a:pos x="connsiteX3" y="connsiteY3"/>
              </a:cxn>
            </a:cxnLst>
            <a:rect l="l" t="t" r="r" b="b"/>
            <a:pathLst>
              <a:path w="5295900" h="6877050">
                <a:moveTo>
                  <a:pt x="0" y="0"/>
                </a:moveTo>
                <a:lnTo>
                  <a:pt x="5295900" y="0"/>
                </a:lnTo>
                <a:lnTo>
                  <a:pt x="5295900" y="6877050"/>
                </a:lnTo>
                <a:lnTo>
                  <a:pt x="0" y="6877050"/>
                </a:lnTo>
                <a:close/>
              </a:path>
            </a:pathLst>
          </a:custGeom>
          <a:solidFill>
            <a:schemeClr val="accent3"/>
          </a:solidFill>
          <a:ln w="4763" cap="flat">
            <a:noFill/>
            <a:prstDash val="solid"/>
            <a:miter/>
          </a:ln>
        </p:spPr>
        <p:txBody>
          <a:bodyPr rtlCol="0" anchor="ctr">
            <a:noAutofit/>
          </a:bodyPr>
          <a:lstStyle/>
          <a:p>
            <a:endParaRPr lang="en-US" dirty="0"/>
          </a:p>
        </p:txBody>
      </p:sp>
      <p:sp>
        <p:nvSpPr>
          <p:cNvPr id="20" name="Freeform: Shape 19">
            <a:extLst>
              <a:ext uri="{FF2B5EF4-FFF2-40B4-BE49-F238E27FC236}">
                <a16:creationId xmlns:a16="http://schemas.microsoft.com/office/drawing/2014/main" id="{E66FD7FF-2869-7902-36B2-2B229AB9AB19}"/>
              </a:ext>
            </a:extLst>
          </p:cNvPr>
          <p:cNvSpPr/>
          <p:nvPr userDrawn="1"/>
        </p:nvSpPr>
        <p:spPr>
          <a:xfrm>
            <a:off x="1600201" y="1153228"/>
            <a:ext cx="9191625" cy="5704772"/>
          </a:xfrm>
          <a:custGeom>
            <a:avLst/>
            <a:gdLst>
              <a:gd name="connsiteX0" fmla="*/ 4595813 w 9191625"/>
              <a:gd name="connsiteY0" fmla="*/ 0 h 5704772"/>
              <a:gd name="connsiteX1" fmla="*/ 9191625 w 9191625"/>
              <a:gd name="connsiteY1" fmla="*/ 4592108 h 5704772"/>
              <a:gd name="connsiteX2" fmla="*/ 9191625 w 9191625"/>
              <a:gd name="connsiteY2" fmla="*/ 5704772 h 5704772"/>
              <a:gd name="connsiteX3" fmla="*/ 0 w 9191625"/>
              <a:gd name="connsiteY3" fmla="*/ 5704772 h 5704772"/>
              <a:gd name="connsiteX4" fmla="*/ 0 w 9191625"/>
              <a:gd name="connsiteY4" fmla="*/ 4592108 h 5704772"/>
              <a:gd name="connsiteX5" fmla="*/ 4595813 w 9191625"/>
              <a:gd name="connsiteY5" fmla="*/ 0 h 5704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91625" h="5704772">
                <a:moveTo>
                  <a:pt x="4595813" y="0"/>
                </a:moveTo>
                <a:cubicBezTo>
                  <a:pt x="7133987" y="0"/>
                  <a:pt x="9191625" y="2055957"/>
                  <a:pt x="9191625" y="4592108"/>
                </a:cubicBezTo>
                <a:lnTo>
                  <a:pt x="9191625" y="5704772"/>
                </a:lnTo>
                <a:lnTo>
                  <a:pt x="0" y="5704772"/>
                </a:lnTo>
                <a:lnTo>
                  <a:pt x="0" y="4592108"/>
                </a:lnTo>
                <a:cubicBezTo>
                  <a:pt x="0" y="2055957"/>
                  <a:pt x="2057614" y="0"/>
                  <a:pt x="4595813" y="0"/>
                </a:cubicBezTo>
                <a:close/>
              </a:path>
            </a:pathLst>
          </a:custGeom>
          <a:solidFill>
            <a:schemeClr val="accent6"/>
          </a:solidFill>
          <a:ln w="476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8" name="Freeform: Shape 17">
            <a:extLst>
              <a:ext uri="{FF2B5EF4-FFF2-40B4-BE49-F238E27FC236}">
                <a16:creationId xmlns:a16="http://schemas.microsoft.com/office/drawing/2014/main" id="{B1457C88-4472-81CF-02AF-4421E0A3084B}"/>
              </a:ext>
            </a:extLst>
          </p:cNvPr>
          <p:cNvSpPr/>
          <p:nvPr userDrawn="1"/>
        </p:nvSpPr>
        <p:spPr>
          <a:xfrm>
            <a:off x="2795588" y="0"/>
            <a:ext cx="6803142" cy="5396474"/>
          </a:xfrm>
          <a:custGeom>
            <a:avLst/>
            <a:gdLst>
              <a:gd name="connsiteX0" fmla="*/ 0 w 6803142"/>
              <a:gd name="connsiteY0" fmla="*/ 0 h 5396474"/>
              <a:gd name="connsiteX1" fmla="*/ 6803142 w 6803142"/>
              <a:gd name="connsiteY1" fmla="*/ 0 h 5396474"/>
              <a:gd name="connsiteX2" fmla="*/ 6803142 w 6803142"/>
              <a:gd name="connsiteY2" fmla="*/ 1997094 h 5396474"/>
              <a:gd name="connsiteX3" fmla="*/ 3401576 w 6803142"/>
              <a:gd name="connsiteY3" fmla="*/ 5396474 h 5396474"/>
              <a:gd name="connsiteX4" fmla="*/ 0 w 6803142"/>
              <a:gd name="connsiteY4" fmla="*/ 1997094 h 5396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3142" h="5396474">
                <a:moveTo>
                  <a:pt x="0" y="0"/>
                </a:moveTo>
                <a:lnTo>
                  <a:pt x="6803142" y="0"/>
                </a:lnTo>
                <a:lnTo>
                  <a:pt x="6803142" y="1997094"/>
                </a:lnTo>
                <a:cubicBezTo>
                  <a:pt x="6803142" y="3874511"/>
                  <a:pt x="5280228" y="5396474"/>
                  <a:pt x="3401576" y="5396474"/>
                </a:cubicBezTo>
                <a:cubicBezTo>
                  <a:pt x="1522938" y="5396474"/>
                  <a:pt x="0" y="3874511"/>
                  <a:pt x="0" y="1997094"/>
                </a:cubicBezTo>
                <a:close/>
              </a:path>
            </a:pathLst>
          </a:custGeom>
          <a:solidFill>
            <a:schemeClr val="bg1">
              <a:alpha val="99000"/>
            </a:schemeClr>
          </a:solidFill>
          <a:ln w="47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ctrTitle"/>
          </p:nvPr>
        </p:nvSpPr>
        <p:spPr>
          <a:xfrm>
            <a:off x="3403092" y="1984248"/>
            <a:ext cx="5385816" cy="1225296"/>
          </a:xfrm>
        </p:spPr>
        <p:txBody>
          <a:bodyPr tIns="0" anchor="t">
            <a:noAutofit/>
          </a:bodyPr>
          <a:lstStyle>
            <a:lvl1pPr algn="ctr">
              <a:defRPr sz="4400"/>
            </a:lvl1pPr>
          </a:lstStyle>
          <a:p>
            <a:r>
              <a:rPr lang="en-US"/>
              <a:t>Click to edit Master title style</a:t>
            </a:r>
            <a:endParaRPr lang="en-US" dirty="0"/>
          </a:p>
        </p:txBody>
      </p:sp>
      <p:sp>
        <p:nvSpPr>
          <p:cNvPr id="3" name="Subtitle 2"/>
          <p:cNvSpPr>
            <a:spLocks noGrp="1"/>
          </p:cNvSpPr>
          <p:nvPr>
            <p:ph type="subTitle" idx="1"/>
          </p:nvPr>
        </p:nvSpPr>
        <p:spPr>
          <a:xfrm>
            <a:off x="4349496" y="3483864"/>
            <a:ext cx="3493008" cy="878908"/>
          </a:xfrm>
        </p:spPr>
        <p:txBody>
          <a:bodyPr lIns="0" tIns="0" rIns="0" bIns="0">
            <a:noAutofit/>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6317998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B950ED98-B5D1-206C-403F-FA954F9D2CFF}"/>
              </a:ext>
            </a:extLst>
          </p:cNvPr>
          <p:cNvSpPr/>
          <p:nvPr userDrawn="1"/>
        </p:nvSpPr>
        <p:spPr>
          <a:xfrm>
            <a:off x="685338" y="3796480"/>
            <a:ext cx="2011680" cy="15179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0E8643CE-01D9-3E5E-15F6-20689F775F15}"/>
              </a:ext>
            </a:extLst>
          </p:cNvPr>
          <p:cNvSpPr/>
          <p:nvPr userDrawn="1"/>
        </p:nvSpPr>
        <p:spPr>
          <a:xfrm>
            <a:off x="2900911" y="3796480"/>
            <a:ext cx="2011680" cy="151790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5AF82DDD-EDEC-7D87-F43A-113C5E4A4FE7}"/>
              </a:ext>
            </a:extLst>
          </p:cNvPr>
          <p:cNvSpPr/>
          <p:nvPr userDrawn="1"/>
        </p:nvSpPr>
        <p:spPr>
          <a:xfrm>
            <a:off x="5116484" y="3796480"/>
            <a:ext cx="2011680" cy="15179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E47E492E-967F-54B7-55B1-08A5E1C3615B}"/>
              </a:ext>
            </a:extLst>
          </p:cNvPr>
          <p:cNvSpPr/>
          <p:nvPr userDrawn="1"/>
        </p:nvSpPr>
        <p:spPr>
          <a:xfrm>
            <a:off x="9547629" y="3796480"/>
            <a:ext cx="2011680" cy="15179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DC0053FE-E44A-CA97-F782-67FC633E722E}"/>
              </a:ext>
            </a:extLst>
          </p:cNvPr>
          <p:cNvSpPr/>
          <p:nvPr userDrawn="1"/>
        </p:nvSpPr>
        <p:spPr>
          <a:xfrm>
            <a:off x="7332057" y="3796480"/>
            <a:ext cx="2011680" cy="151790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7445A0A-815D-3414-088B-C041E6742DBE}"/>
              </a:ext>
            </a:extLst>
          </p:cNvPr>
          <p:cNvSpPr>
            <a:spLocks noGrp="1"/>
          </p:cNvSpPr>
          <p:nvPr>
            <p:ph type="title"/>
          </p:nvPr>
        </p:nvSpPr>
        <p:spPr>
          <a:xfrm>
            <a:off x="758952" y="841248"/>
            <a:ext cx="10671048" cy="768096"/>
          </a:xfrm>
        </p:spPr>
        <p:txBody>
          <a:bodyPr>
            <a:noAutofit/>
          </a:bodyPr>
          <a:lstStyle>
            <a:lvl1pPr>
              <a:lnSpc>
                <a:spcPct val="100000"/>
              </a:lnSpc>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317B5E29-6335-83BC-FA01-FAE422D2658B}"/>
              </a:ext>
            </a:extLst>
          </p:cNvPr>
          <p:cNvSpPr>
            <a:spLocks noGrp="1"/>
          </p:cNvSpPr>
          <p:nvPr>
            <p:ph type="ftr" sz="quarter" idx="11"/>
          </p:nvPr>
        </p:nvSpPr>
        <p:spPr/>
        <p:txBody>
          <a:bodyPr>
            <a:noAutofit/>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536476D1-B61A-E9FD-E266-768B405CC30B}"/>
              </a:ext>
            </a:extLst>
          </p:cNvPr>
          <p:cNvSpPr>
            <a:spLocks noGrp="1"/>
          </p:cNvSpPr>
          <p:nvPr>
            <p:ph type="sldNum" sz="quarter" idx="12"/>
          </p:nvPr>
        </p:nvSpPr>
        <p:spPr/>
        <p:txBody>
          <a:bodyPr>
            <a:noAutofit/>
          </a:bodyPr>
          <a:lstStyle/>
          <a:p>
            <a:fld id="{48F63A3B-78C7-47BE-AE5E-E10140E04643}" type="slidenum">
              <a:rPr lang="en-US" smtClean="0"/>
              <a:pPr/>
              <a:t>‹#›</a:t>
            </a:fld>
            <a:endParaRPr lang="en-US" dirty="0"/>
          </a:p>
        </p:txBody>
      </p:sp>
      <p:sp>
        <p:nvSpPr>
          <p:cNvPr id="46" name="Text Placeholder 2">
            <a:extLst>
              <a:ext uri="{FF2B5EF4-FFF2-40B4-BE49-F238E27FC236}">
                <a16:creationId xmlns:a16="http://schemas.microsoft.com/office/drawing/2014/main" id="{C025625F-8274-840F-6DD8-D36687CB8F7E}"/>
              </a:ext>
            </a:extLst>
          </p:cNvPr>
          <p:cNvSpPr>
            <a:spLocks noGrp="1"/>
          </p:cNvSpPr>
          <p:nvPr>
            <p:ph type="body" idx="1"/>
          </p:nvPr>
        </p:nvSpPr>
        <p:spPr>
          <a:xfrm>
            <a:off x="685338" y="2491684"/>
            <a:ext cx="2011680" cy="2825173"/>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4" name="Picture Placeholder 62">
            <a:extLst>
              <a:ext uri="{FF2B5EF4-FFF2-40B4-BE49-F238E27FC236}">
                <a16:creationId xmlns:a16="http://schemas.microsoft.com/office/drawing/2014/main" id="{2F18FBB7-2D21-7954-1324-C7D3BFE5C85D}"/>
              </a:ext>
            </a:extLst>
          </p:cNvPr>
          <p:cNvSpPr>
            <a:spLocks noGrp="1"/>
          </p:cNvSpPr>
          <p:nvPr>
            <p:ph type="pic" sz="quarter" idx="23"/>
          </p:nvPr>
        </p:nvSpPr>
        <p:spPr>
          <a:xfrm>
            <a:off x="1339134" y="2111058"/>
            <a:ext cx="704088" cy="704088"/>
          </a:xfrm>
          <a:prstGeom prst="ellipse">
            <a:avLst/>
          </a:prstGeom>
          <a:solidFill>
            <a:schemeClr val="accent1"/>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52" name="Text Placeholder 51">
            <a:extLst>
              <a:ext uri="{FF2B5EF4-FFF2-40B4-BE49-F238E27FC236}">
                <a16:creationId xmlns:a16="http://schemas.microsoft.com/office/drawing/2014/main" id="{2EF54C35-5F8E-4E0A-AB4D-97E38121910A}"/>
              </a:ext>
            </a:extLst>
          </p:cNvPr>
          <p:cNvSpPr>
            <a:spLocks noGrp="1"/>
          </p:cNvSpPr>
          <p:nvPr>
            <p:ph type="body" sz="quarter" idx="18"/>
          </p:nvPr>
        </p:nvSpPr>
        <p:spPr>
          <a:xfrm>
            <a:off x="731058"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
        <p:nvSpPr>
          <p:cNvPr id="47" name="Text Placeholder 4">
            <a:extLst>
              <a:ext uri="{FF2B5EF4-FFF2-40B4-BE49-F238E27FC236}">
                <a16:creationId xmlns:a16="http://schemas.microsoft.com/office/drawing/2014/main" id="{79F9AD31-B0C5-3563-C73A-8B6297FCFD1C}"/>
              </a:ext>
            </a:extLst>
          </p:cNvPr>
          <p:cNvSpPr>
            <a:spLocks noGrp="1"/>
          </p:cNvSpPr>
          <p:nvPr>
            <p:ph type="body" sz="quarter" idx="3"/>
          </p:nvPr>
        </p:nvSpPr>
        <p:spPr>
          <a:xfrm>
            <a:off x="2900910" y="2491684"/>
            <a:ext cx="2011680" cy="2825173"/>
          </a:xfrm>
          <a:noFill/>
          <a:ln w="12700">
            <a:solidFill>
              <a:schemeClr val="accent3"/>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8" name="Picture Placeholder 62">
            <a:extLst>
              <a:ext uri="{FF2B5EF4-FFF2-40B4-BE49-F238E27FC236}">
                <a16:creationId xmlns:a16="http://schemas.microsoft.com/office/drawing/2014/main" id="{05E8E8EF-4954-870B-04E5-82BC660A6738}"/>
              </a:ext>
            </a:extLst>
          </p:cNvPr>
          <p:cNvSpPr>
            <a:spLocks noGrp="1"/>
          </p:cNvSpPr>
          <p:nvPr>
            <p:ph type="pic" sz="quarter" idx="27"/>
          </p:nvPr>
        </p:nvSpPr>
        <p:spPr>
          <a:xfrm>
            <a:off x="3554707" y="2111058"/>
            <a:ext cx="704088" cy="704088"/>
          </a:xfrm>
          <a:prstGeom prst="ellipse">
            <a:avLst/>
          </a:prstGeom>
          <a:solidFill>
            <a:schemeClr val="accent3"/>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58" name="Text Placeholder 51">
            <a:extLst>
              <a:ext uri="{FF2B5EF4-FFF2-40B4-BE49-F238E27FC236}">
                <a16:creationId xmlns:a16="http://schemas.microsoft.com/office/drawing/2014/main" id="{75981CD1-EA26-D1CF-F19E-B58C16BA8A69}"/>
              </a:ext>
            </a:extLst>
          </p:cNvPr>
          <p:cNvSpPr>
            <a:spLocks noGrp="1"/>
          </p:cNvSpPr>
          <p:nvPr>
            <p:ph type="body" sz="quarter" idx="19"/>
          </p:nvPr>
        </p:nvSpPr>
        <p:spPr>
          <a:xfrm>
            <a:off x="2946630"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
        <p:nvSpPr>
          <p:cNvPr id="48" name="Text Placeholder 4">
            <a:extLst>
              <a:ext uri="{FF2B5EF4-FFF2-40B4-BE49-F238E27FC236}">
                <a16:creationId xmlns:a16="http://schemas.microsoft.com/office/drawing/2014/main" id="{3A09BBD1-5CBC-B0EF-71C0-054FCB989BC6}"/>
              </a:ext>
            </a:extLst>
          </p:cNvPr>
          <p:cNvSpPr>
            <a:spLocks noGrp="1"/>
          </p:cNvSpPr>
          <p:nvPr>
            <p:ph type="body" sz="quarter" idx="13"/>
          </p:nvPr>
        </p:nvSpPr>
        <p:spPr>
          <a:xfrm>
            <a:off x="5116484" y="2491684"/>
            <a:ext cx="2011680" cy="2825173"/>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7" name="Picture Placeholder 62">
            <a:extLst>
              <a:ext uri="{FF2B5EF4-FFF2-40B4-BE49-F238E27FC236}">
                <a16:creationId xmlns:a16="http://schemas.microsoft.com/office/drawing/2014/main" id="{4AD0C8C9-DB5A-6DC8-2729-A21F1A5CF174}"/>
              </a:ext>
            </a:extLst>
          </p:cNvPr>
          <p:cNvSpPr>
            <a:spLocks noGrp="1"/>
          </p:cNvSpPr>
          <p:nvPr>
            <p:ph type="pic" sz="quarter" idx="26"/>
          </p:nvPr>
        </p:nvSpPr>
        <p:spPr>
          <a:xfrm>
            <a:off x="5770280" y="2111058"/>
            <a:ext cx="704088" cy="704088"/>
          </a:xfrm>
          <a:prstGeom prst="ellipse">
            <a:avLst/>
          </a:prstGeom>
          <a:solidFill>
            <a:schemeClr val="accent1"/>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59" name="Text Placeholder 51">
            <a:extLst>
              <a:ext uri="{FF2B5EF4-FFF2-40B4-BE49-F238E27FC236}">
                <a16:creationId xmlns:a16="http://schemas.microsoft.com/office/drawing/2014/main" id="{F02DE2DC-F65C-32A5-5821-89FB2F53C325}"/>
              </a:ext>
            </a:extLst>
          </p:cNvPr>
          <p:cNvSpPr>
            <a:spLocks noGrp="1"/>
          </p:cNvSpPr>
          <p:nvPr>
            <p:ph type="body" sz="quarter" idx="20"/>
          </p:nvPr>
        </p:nvSpPr>
        <p:spPr>
          <a:xfrm>
            <a:off x="5162204"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
        <p:nvSpPr>
          <p:cNvPr id="49" name="Text Placeholder 4">
            <a:extLst>
              <a:ext uri="{FF2B5EF4-FFF2-40B4-BE49-F238E27FC236}">
                <a16:creationId xmlns:a16="http://schemas.microsoft.com/office/drawing/2014/main" id="{084A0326-A0B8-1723-B8BA-B015344F2DCE}"/>
              </a:ext>
            </a:extLst>
          </p:cNvPr>
          <p:cNvSpPr>
            <a:spLocks noGrp="1"/>
          </p:cNvSpPr>
          <p:nvPr>
            <p:ph type="body" sz="quarter" idx="15"/>
          </p:nvPr>
        </p:nvSpPr>
        <p:spPr>
          <a:xfrm>
            <a:off x="7332057" y="2491684"/>
            <a:ext cx="2011680" cy="2825173"/>
          </a:xfrm>
          <a:noFill/>
          <a:ln w="12700">
            <a:solidFill>
              <a:schemeClr val="accent3"/>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6" name="Picture Placeholder 62">
            <a:extLst>
              <a:ext uri="{FF2B5EF4-FFF2-40B4-BE49-F238E27FC236}">
                <a16:creationId xmlns:a16="http://schemas.microsoft.com/office/drawing/2014/main" id="{139354A0-F5DF-3AC5-5E8B-A41146C26F3C}"/>
              </a:ext>
            </a:extLst>
          </p:cNvPr>
          <p:cNvSpPr>
            <a:spLocks noGrp="1"/>
          </p:cNvSpPr>
          <p:nvPr>
            <p:ph type="pic" sz="quarter" idx="25"/>
          </p:nvPr>
        </p:nvSpPr>
        <p:spPr>
          <a:xfrm>
            <a:off x="7985853" y="2111058"/>
            <a:ext cx="704088" cy="704088"/>
          </a:xfrm>
          <a:prstGeom prst="ellipse">
            <a:avLst/>
          </a:prstGeom>
          <a:solidFill>
            <a:schemeClr val="accent3"/>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60" name="Text Placeholder 51">
            <a:extLst>
              <a:ext uri="{FF2B5EF4-FFF2-40B4-BE49-F238E27FC236}">
                <a16:creationId xmlns:a16="http://schemas.microsoft.com/office/drawing/2014/main" id="{E9730E82-F317-686A-8777-D81705BCC706}"/>
              </a:ext>
            </a:extLst>
          </p:cNvPr>
          <p:cNvSpPr>
            <a:spLocks noGrp="1"/>
          </p:cNvSpPr>
          <p:nvPr>
            <p:ph type="body" sz="quarter" idx="21"/>
          </p:nvPr>
        </p:nvSpPr>
        <p:spPr>
          <a:xfrm>
            <a:off x="7377777"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
        <p:nvSpPr>
          <p:cNvPr id="50" name="Text Placeholder 4">
            <a:extLst>
              <a:ext uri="{FF2B5EF4-FFF2-40B4-BE49-F238E27FC236}">
                <a16:creationId xmlns:a16="http://schemas.microsoft.com/office/drawing/2014/main" id="{0E3B57F3-1903-446F-D989-D6CA342D0861}"/>
              </a:ext>
            </a:extLst>
          </p:cNvPr>
          <p:cNvSpPr>
            <a:spLocks noGrp="1"/>
          </p:cNvSpPr>
          <p:nvPr>
            <p:ph type="body" sz="quarter" idx="17"/>
          </p:nvPr>
        </p:nvSpPr>
        <p:spPr>
          <a:xfrm>
            <a:off x="9547629" y="2491684"/>
            <a:ext cx="2011680" cy="2825173"/>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5" name="Picture Placeholder 62">
            <a:extLst>
              <a:ext uri="{FF2B5EF4-FFF2-40B4-BE49-F238E27FC236}">
                <a16:creationId xmlns:a16="http://schemas.microsoft.com/office/drawing/2014/main" id="{D5BF3A8A-72F1-392E-855B-5B36E244A7FD}"/>
              </a:ext>
            </a:extLst>
          </p:cNvPr>
          <p:cNvSpPr>
            <a:spLocks noGrp="1"/>
          </p:cNvSpPr>
          <p:nvPr>
            <p:ph type="pic" sz="quarter" idx="24"/>
          </p:nvPr>
        </p:nvSpPr>
        <p:spPr>
          <a:xfrm>
            <a:off x="10201425" y="2111058"/>
            <a:ext cx="704088" cy="704088"/>
          </a:xfrm>
          <a:prstGeom prst="ellipse">
            <a:avLst/>
          </a:prstGeom>
          <a:solidFill>
            <a:schemeClr val="accent1"/>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61" name="Text Placeholder 51">
            <a:extLst>
              <a:ext uri="{FF2B5EF4-FFF2-40B4-BE49-F238E27FC236}">
                <a16:creationId xmlns:a16="http://schemas.microsoft.com/office/drawing/2014/main" id="{2AED5DDC-3165-FA12-0310-E3545223E292}"/>
              </a:ext>
            </a:extLst>
          </p:cNvPr>
          <p:cNvSpPr>
            <a:spLocks noGrp="1"/>
          </p:cNvSpPr>
          <p:nvPr>
            <p:ph type="body" sz="quarter" idx="22"/>
          </p:nvPr>
        </p:nvSpPr>
        <p:spPr>
          <a:xfrm>
            <a:off x="9593349"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Tree>
    <p:extLst>
      <p:ext uri="{BB962C8B-B14F-4D97-AF65-F5344CB8AC3E}">
        <p14:creationId xmlns:p14="http://schemas.microsoft.com/office/powerpoint/2010/main" val="8725162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9" name="Freeform: Shape 28">
            <a:extLst>
              <a:ext uri="{FF2B5EF4-FFF2-40B4-BE49-F238E27FC236}">
                <a16:creationId xmlns:a16="http://schemas.microsoft.com/office/drawing/2014/main" id="{E2DECB02-D9CE-E57A-0604-BFF41EC38AFA}"/>
              </a:ext>
            </a:extLst>
          </p:cNvPr>
          <p:cNvSpPr/>
          <p:nvPr userDrawn="1"/>
        </p:nvSpPr>
        <p:spPr>
          <a:xfrm>
            <a:off x="0" y="0"/>
            <a:ext cx="2838450" cy="2857958"/>
          </a:xfrm>
          <a:custGeom>
            <a:avLst/>
            <a:gdLst>
              <a:gd name="connsiteX0" fmla="*/ 1971005 w 2838450"/>
              <a:gd name="connsiteY0" fmla="*/ 0 h 2857958"/>
              <a:gd name="connsiteX1" fmla="*/ 2838450 w 2838450"/>
              <a:gd name="connsiteY1" fmla="*/ 0 h 2857958"/>
              <a:gd name="connsiteX2" fmla="*/ 2838450 w 2838450"/>
              <a:gd name="connsiteY2" fmla="*/ 7240 h 2857958"/>
              <a:gd name="connsiteX3" fmla="*/ 278890 w 2838450"/>
              <a:gd name="connsiteY3" fmla="*/ 2843883 h 2857958"/>
              <a:gd name="connsiteX4" fmla="*/ 0 w 2838450"/>
              <a:gd name="connsiteY4" fmla="*/ 2857958 h 2857958"/>
              <a:gd name="connsiteX5" fmla="*/ 0 w 2838450"/>
              <a:gd name="connsiteY5" fmla="*/ 1990580 h 2857958"/>
              <a:gd name="connsiteX6" fmla="*/ 190293 w 2838450"/>
              <a:gd name="connsiteY6" fmla="*/ 1980883 h 2857958"/>
              <a:gd name="connsiteX7" fmla="*/ 1960910 w 2838450"/>
              <a:gd name="connsiteY7" fmla="*/ 200390 h 2857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38450" h="2857958">
                <a:moveTo>
                  <a:pt x="1971005" y="0"/>
                </a:moveTo>
                <a:lnTo>
                  <a:pt x="2838450" y="0"/>
                </a:lnTo>
                <a:lnTo>
                  <a:pt x="2838450" y="7240"/>
                </a:lnTo>
                <a:cubicBezTo>
                  <a:pt x="2838450" y="1484015"/>
                  <a:pt x="1716931" y="2697914"/>
                  <a:pt x="278890" y="2843883"/>
                </a:cubicBezTo>
                <a:lnTo>
                  <a:pt x="0" y="2857958"/>
                </a:lnTo>
                <a:lnTo>
                  <a:pt x="0" y="1990580"/>
                </a:lnTo>
                <a:lnTo>
                  <a:pt x="190293" y="1980883"/>
                </a:lnTo>
                <a:cubicBezTo>
                  <a:pt x="1124600" y="1885128"/>
                  <a:pt x="1866185" y="1135788"/>
                  <a:pt x="1960910" y="200390"/>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lvl="0"/>
            <a:endParaRPr lang="en-US" dirty="0"/>
          </a:p>
        </p:txBody>
      </p:sp>
      <p:sp>
        <p:nvSpPr>
          <p:cNvPr id="26" name="Freeform: Shape 25">
            <a:extLst>
              <a:ext uri="{FF2B5EF4-FFF2-40B4-BE49-F238E27FC236}">
                <a16:creationId xmlns:a16="http://schemas.microsoft.com/office/drawing/2014/main" id="{68E760EA-7D83-1DF2-A8EE-4F218084E74F}"/>
              </a:ext>
            </a:extLst>
          </p:cNvPr>
          <p:cNvSpPr/>
          <p:nvPr userDrawn="1"/>
        </p:nvSpPr>
        <p:spPr>
          <a:xfrm>
            <a:off x="1" y="-1"/>
            <a:ext cx="1970627" cy="1990267"/>
          </a:xfrm>
          <a:custGeom>
            <a:avLst/>
            <a:gdLst>
              <a:gd name="connsiteX0" fmla="*/ 0 w 1970627"/>
              <a:gd name="connsiteY0" fmla="*/ 0 h 1990267"/>
              <a:gd name="connsiteX1" fmla="*/ 1970627 w 1970627"/>
              <a:gd name="connsiteY1" fmla="*/ 0 h 1990267"/>
              <a:gd name="connsiteX2" fmla="*/ 1960534 w 1970627"/>
              <a:gd name="connsiteY2" fmla="*/ 200357 h 1990267"/>
              <a:gd name="connsiteX3" fmla="*/ 190254 w 1970627"/>
              <a:gd name="connsiteY3" fmla="*/ 1980571 h 1990267"/>
              <a:gd name="connsiteX4" fmla="*/ 0 w 1970627"/>
              <a:gd name="connsiteY4" fmla="*/ 1990267 h 19902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0627" h="1990267">
                <a:moveTo>
                  <a:pt x="0" y="0"/>
                </a:moveTo>
                <a:lnTo>
                  <a:pt x="1970627" y="0"/>
                </a:lnTo>
                <a:lnTo>
                  <a:pt x="1960534" y="200357"/>
                </a:lnTo>
                <a:cubicBezTo>
                  <a:pt x="1865827" y="1135608"/>
                  <a:pt x="1124383" y="1884831"/>
                  <a:pt x="190254" y="1980571"/>
                </a:cubicBezTo>
                <a:lnTo>
                  <a:pt x="0" y="1990267"/>
                </a:lnTo>
                <a:close/>
              </a:path>
            </a:pathLst>
          </a:custGeom>
          <a:solidFill>
            <a:srgbClr val="F5CDCE"/>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6" name="Freeform: Shape 15">
            <a:extLst>
              <a:ext uri="{FF2B5EF4-FFF2-40B4-BE49-F238E27FC236}">
                <a16:creationId xmlns:a16="http://schemas.microsoft.com/office/drawing/2014/main" id="{FF3F3353-78A1-F584-81A6-9513382DF18F}"/>
              </a:ext>
            </a:extLst>
          </p:cNvPr>
          <p:cNvSpPr/>
          <p:nvPr userDrawn="1"/>
        </p:nvSpPr>
        <p:spPr>
          <a:xfrm>
            <a:off x="1" y="1"/>
            <a:ext cx="1003449" cy="1013015"/>
          </a:xfrm>
          <a:custGeom>
            <a:avLst/>
            <a:gdLst>
              <a:gd name="connsiteX0" fmla="*/ 0 w 1003449"/>
              <a:gd name="connsiteY0" fmla="*/ 0 h 1013015"/>
              <a:gd name="connsiteX1" fmla="*/ 1003449 w 1003449"/>
              <a:gd name="connsiteY1" fmla="*/ 0 h 1013015"/>
              <a:gd name="connsiteX2" fmla="*/ 998306 w 1003449"/>
              <a:gd name="connsiteY2" fmla="*/ 100639 h 1013015"/>
              <a:gd name="connsiteX3" fmla="*/ 90663 w 1003449"/>
              <a:gd name="connsiteY3" fmla="*/ 1008380 h 1013015"/>
              <a:gd name="connsiteX4" fmla="*/ 0 w 1003449"/>
              <a:gd name="connsiteY4" fmla="*/ 1013015 h 1013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3449" h="1013015">
                <a:moveTo>
                  <a:pt x="0" y="0"/>
                </a:moveTo>
                <a:lnTo>
                  <a:pt x="1003449" y="0"/>
                </a:lnTo>
                <a:lnTo>
                  <a:pt x="998306" y="100639"/>
                </a:lnTo>
                <a:cubicBezTo>
                  <a:pt x="949402" y="576784"/>
                  <a:pt x="566756" y="959471"/>
                  <a:pt x="90663" y="1008380"/>
                </a:cubicBezTo>
                <a:lnTo>
                  <a:pt x="0" y="1013015"/>
                </a:ln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 name="Title 1">
            <a:extLst>
              <a:ext uri="{FF2B5EF4-FFF2-40B4-BE49-F238E27FC236}">
                <a16:creationId xmlns:a16="http://schemas.microsoft.com/office/drawing/2014/main" id="{A65C6DDD-D2BB-0153-0F53-9F7C17BDFD2B}"/>
              </a:ext>
            </a:extLst>
          </p:cNvPr>
          <p:cNvSpPr>
            <a:spLocks noGrp="1"/>
          </p:cNvSpPr>
          <p:nvPr>
            <p:ph type="title"/>
          </p:nvPr>
        </p:nvSpPr>
        <p:spPr/>
        <p:txBody>
          <a:bodyPr/>
          <a:lstStyle>
            <a:lvl1pPr>
              <a:lnSpc>
                <a:spcPct val="100000"/>
              </a:lnSpc>
              <a:defRPr>
                <a:solidFill>
                  <a:schemeClr val="accent6"/>
                </a:solidFill>
              </a:defRPr>
            </a:lvl1pPr>
          </a:lstStyle>
          <a:p>
            <a:r>
              <a:rPr lang="en-US"/>
              <a:t>Click to edit Master title style</a:t>
            </a:r>
            <a:endParaRPr lang="en-US" dirty="0"/>
          </a:p>
        </p:txBody>
      </p:sp>
      <p:sp>
        <p:nvSpPr>
          <p:cNvPr id="5" name="Slide Number Placeholder 4">
            <a:extLst>
              <a:ext uri="{FF2B5EF4-FFF2-40B4-BE49-F238E27FC236}">
                <a16:creationId xmlns:a16="http://schemas.microsoft.com/office/drawing/2014/main" id="{471A846E-CBB1-9805-456D-0C0B890912B7}"/>
              </a:ext>
            </a:extLst>
          </p:cNvPr>
          <p:cNvSpPr>
            <a:spLocks noGrp="1"/>
          </p:cNvSpPr>
          <p:nvPr>
            <p:ph type="sldNum" sz="quarter" idx="12"/>
          </p:nvPr>
        </p:nvSpPr>
        <p:spPr/>
        <p:txBody>
          <a:bodyPr/>
          <a:lstStyle/>
          <a:p>
            <a:fld id="{48F63A3B-78C7-47BE-AE5E-E10140E04643}" type="slidenum">
              <a:rPr lang="en-US" smtClean="0"/>
              <a:pPr/>
              <a:t>‹#›</a:t>
            </a:fld>
            <a:endParaRPr lang="en-US" dirty="0"/>
          </a:p>
        </p:txBody>
      </p:sp>
      <p:sp>
        <p:nvSpPr>
          <p:cNvPr id="30" name="Image 2" descr="preencoded.png">
            <a:extLst>
              <a:ext uri="{FF2B5EF4-FFF2-40B4-BE49-F238E27FC236}">
                <a16:creationId xmlns:a16="http://schemas.microsoft.com/office/drawing/2014/main" id="{790E862E-398F-571C-EC2C-3D17164DE059}"/>
              </a:ext>
            </a:extLst>
          </p:cNvPr>
          <p:cNvSpPr/>
          <p:nvPr/>
        </p:nvSpPr>
        <p:spPr>
          <a:xfrm>
            <a:off x="1458332" y="590133"/>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sp>
        <p:nvSpPr>
          <p:cNvPr id="31" name="Text Placeholder 2">
            <a:extLst>
              <a:ext uri="{FF2B5EF4-FFF2-40B4-BE49-F238E27FC236}">
                <a16:creationId xmlns:a16="http://schemas.microsoft.com/office/drawing/2014/main" id="{AB1DF8DE-0EED-2627-4B5E-266C0BC276BE}"/>
              </a:ext>
            </a:extLst>
          </p:cNvPr>
          <p:cNvSpPr>
            <a:spLocks noGrp="1"/>
          </p:cNvSpPr>
          <p:nvPr>
            <p:ph type="body" idx="1" hasCustomPrompt="1"/>
          </p:nvPr>
        </p:nvSpPr>
        <p:spPr>
          <a:xfrm>
            <a:off x="685338" y="3017520"/>
            <a:ext cx="1993392" cy="557784"/>
          </a:xfrm>
          <a:solidFill>
            <a:schemeClr val="accent3"/>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2" name="Text Placeholder 4">
            <a:extLst>
              <a:ext uri="{FF2B5EF4-FFF2-40B4-BE49-F238E27FC236}">
                <a16:creationId xmlns:a16="http://schemas.microsoft.com/office/drawing/2014/main" id="{5AE99EEE-38C4-CB2D-EEA0-8A2EB6F129E4}"/>
              </a:ext>
            </a:extLst>
          </p:cNvPr>
          <p:cNvSpPr>
            <a:spLocks noGrp="1"/>
          </p:cNvSpPr>
          <p:nvPr>
            <p:ph type="body" sz="quarter" idx="3" hasCustomPrompt="1"/>
          </p:nvPr>
        </p:nvSpPr>
        <p:spPr>
          <a:xfrm>
            <a:off x="2900911" y="3017520"/>
            <a:ext cx="1993392" cy="557784"/>
          </a:xfrm>
          <a:solidFill>
            <a:schemeClr val="accent1"/>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3" name="Text Placeholder 4">
            <a:extLst>
              <a:ext uri="{FF2B5EF4-FFF2-40B4-BE49-F238E27FC236}">
                <a16:creationId xmlns:a16="http://schemas.microsoft.com/office/drawing/2014/main" id="{AA90F0AE-69F4-EBD3-AED1-81E98D34811D}"/>
              </a:ext>
            </a:extLst>
          </p:cNvPr>
          <p:cNvSpPr>
            <a:spLocks noGrp="1"/>
          </p:cNvSpPr>
          <p:nvPr>
            <p:ph type="body" sz="quarter" idx="13" hasCustomPrompt="1"/>
          </p:nvPr>
        </p:nvSpPr>
        <p:spPr>
          <a:xfrm>
            <a:off x="5116484" y="3017520"/>
            <a:ext cx="1993392" cy="557784"/>
          </a:xfrm>
          <a:solidFill>
            <a:schemeClr val="accent3"/>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4" name="Text Placeholder 4">
            <a:extLst>
              <a:ext uri="{FF2B5EF4-FFF2-40B4-BE49-F238E27FC236}">
                <a16:creationId xmlns:a16="http://schemas.microsoft.com/office/drawing/2014/main" id="{F9E49243-B04A-D7AF-B4C7-8E1AE776F811}"/>
              </a:ext>
            </a:extLst>
          </p:cNvPr>
          <p:cNvSpPr>
            <a:spLocks noGrp="1"/>
          </p:cNvSpPr>
          <p:nvPr>
            <p:ph type="body" sz="quarter" idx="15" hasCustomPrompt="1"/>
          </p:nvPr>
        </p:nvSpPr>
        <p:spPr>
          <a:xfrm>
            <a:off x="7332057" y="3017520"/>
            <a:ext cx="1993392" cy="557784"/>
          </a:xfrm>
          <a:solidFill>
            <a:schemeClr val="accent1"/>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5" name="Text Placeholder 4">
            <a:extLst>
              <a:ext uri="{FF2B5EF4-FFF2-40B4-BE49-F238E27FC236}">
                <a16:creationId xmlns:a16="http://schemas.microsoft.com/office/drawing/2014/main" id="{4780DCD4-46DE-8C31-9F39-FC6E45FC1EBE}"/>
              </a:ext>
            </a:extLst>
          </p:cNvPr>
          <p:cNvSpPr>
            <a:spLocks noGrp="1"/>
          </p:cNvSpPr>
          <p:nvPr>
            <p:ph type="body" sz="quarter" idx="17" hasCustomPrompt="1"/>
          </p:nvPr>
        </p:nvSpPr>
        <p:spPr>
          <a:xfrm>
            <a:off x="9547629" y="3017520"/>
            <a:ext cx="1993392" cy="557784"/>
          </a:xfrm>
          <a:solidFill>
            <a:schemeClr val="accent3"/>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6" name="Text Placeholder 51">
            <a:extLst>
              <a:ext uri="{FF2B5EF4-FFF2-40B4-BE49-F238E27FC236}">
                <a16:creationId xmlns:a16="http://schemas.microsoft.com/office/drawing/2014/main" id="{9FBDF935-4925-03EC-CBC9-1EBA90DF849B}"/>
              </a:ext>
            </a:extLst>
          </p:cNvPr>
          <p:cNvSpPr>
            <a:spLocks noGrp="1"/>
          </p:cNvSpPr>
          <p:nvPr>
            <p:ph type="body" sz="quarter" idx="18"/>
          </p:nvPr>
        </p:nvSpPr>
        <p:spPr>
          <a:xfrm>
            <a:off x="685338"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sp>
        <p:nvSpPr>
          <p:cNvPr id="37" name="Text Placeholder 51">
            <a:extLst>
              <a:ext uri="{FF2B5EF4-FFF2-40B4-BE49-F238E27FC236}">
                <a16:creationId xmlns:a16="http://schemas.microsoft.com/office/drawing/2014/main" id="{9BB76AA7-442D-54A7-D075-C67F47438963}"/>
              </a:ext>
            </a:extLst>
          </p:cNvPr>
          <p:cNvSpPr>
            <a:spLocks noGrp="1"/>
          </p:cNvSpPr>
          <p:nvPr>
            <p:ph type="body" sz="quarter" idx="19"/>
          </p:nvPr>
        </p:nvSpPr>
        <p:spPr>
          <a:xfrm>
            <a:off x="2900911"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sp>
        <p:nvSpPr>
          <p:cNvPr id="38" name="Text Placeholder 51">
            <a:extLst>
              <a:ext uri="{FF2B5EF4-FFF2-40B4-BE49-F238E27FC236}">
                <a16:creationId xmlns:a16="http://schemas.microsoft.com/office/drawing/2014/main" id="{9E419856-1586-F2D8-A1B4-F67FEE9839DF}"/>
              </a:ext>
            </a:extLst>
          </p:cNvPr>
          <p:cNvSpPr>
            <a:spLocks noGrp="1"/>
          </p:cNvSpPr>
          <p:nvPr>
            <p:ph type="body" sz="quarter" idx="20"/>
          </p:nvPr>
        </p:nvSpPr>
        <p:spPr>
          <a:xfrm>
            <a:off x="5116484"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sp>
        <p:nvSpPr>
          <p:cNvPr id="39" name="Text Placeholder 51">
            <a:extLst>
              <a:ext uri="{FF2B5EF4-FFF2-40B4-BE49-F238E27FC236}">
                <a16:creationId xmlns:a16="http://schemas.microsoft.com/office/drawing/2014/main" id="{AED74DD2-EAE3-76BF-56B9-C04FCED1F2DB}"/>
              </a:ext>
            </a:extLst>
          </p:cNvPr>
          <p:cNvSpPr>
            <a:spLocks noGrp="1"/>
          </p:cNvSpPr>
          <p:nvPr>
            <p:ph type="body" sz="quarter" idx="21"/>
          </p:nvPr>
        </p:nvSpPr>
        <p:spPr>
          <a:xfrm>
            <a:off x="7332057"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sp>
        <p:nvSpPr>
          <p:cNvPr id="40" name="Text Placeholder 51">
            <a:extLst>
              <a:ext uri="{FF2B5EF4-FFF2-40B4-BE49-F238E27FC236}">
                <a16:creationId xmlns:a16="http://schemas.microsoft.com/office/drawing/2014/main" id="{0A39AD48-2F98-C0C9-DE08-CED7EBF816B2}"/>
              </a:ext>
            </a:extLst>
          </p:cNvPr>
          <p:cNvSpPr>
            <a:spLocks noGrp="1"/>
          </p:cNvSpPr>
          <p:nvPr>
            <p:ph type="body" sz="quarter" idx="22"/>
          </p:nvPr>
        </p:nvSpPr>
        <p:spPr>
          <a:xfrm>
            <a:off x="9547629"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cxnSp>
        <p:nvCxnSpPr>
          <p:cNvPr id="42" name="Straight Connector 41">
            <a:extLst>
              <a:ext uri="{FF2B5EF4-FFF2-40B4-BE49-F238E27FC236}">
                <a16:creationId xmlns:a16="http://schemas.microsoft.com/office/drawing/2014/main" id="{E6BE61D7-B0A3-902B-4F58-727982880EF5}"/>
              </a:ext>
            </a:extLst>
          </p:cNvPr>
          <p:cNvCxnSpPr>
            <a:cxnSpLocks/>
          </p:cNvCxnSpPr>
          <p:nvPr userDrawn="1"/>
        </p:nvCxnSpPr>
        <p:spPr>
          <a:xfrm>
            <a:off x="739398" y="4187681"/>
            <a:ext cx="10812360" cy="0"/>
          </a:xfrm>
          <a:prstGeom prst="line">
            <a:avLst/>
          </a:prstGeom>
          <a:ln w="12700">
            <a:solidFill>
              <a:schemeClr val="accent2">
                <a:lumMod val="40000"/>
                <a:lumOff val="6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0335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C26B5661-F583-FA44-8353-161B862E69B1}"/>
              </a:ext>
            </a:extLst>
          </p:cNvPr>
          <p:cNvSpPr>
            <a:spLocks noGrp="1"/>
          </p:cNvSpPr>
          <p:nvPr>
            <p:ph type="title"/>
          </p:nvPr>
        </p:nvSpPr>
        <p:spPr>
          <a:xfrm>
            <a:off x="3986784" y="1243584"/>
            <a:ext cx="8165592" cy="768096"/>
          </a:xfrm>
        </p:spPr>
        <p:txBody>
          <a:bodyPr>
            <a:noAutofit/>
          </a:bodyPr>
          <a:lstStyle>
            <a:lvl1pPr algn="l">
              <a:lnSpc>
                <a:spcPct val="100000"/>
              </a:lnSpc>
              <a:defRPr/>
            </a:lvl1pPr>
          </a:lstStyle>
          <a:p>
            <a:r>
              <a:rPr lang="en-US"/>
              <a:t>Click to edit Master title style</a:t>
            </a:r>
            <a:endParaRPr lang="en-US" dirty="0"/>
          </a:p>
        </p:txBody>
      </p:sp>
      <p:sp>
        <p:nvSpPr>
          <p:cNvPr id="11" name="Image 0" descr="preencoded.png">
            <a:extLst>
              <a:ext uri="{FF2B5EF4-FFF2-40B4-BE49-F238E27FC236}">
                <a16:creationId xmlns:a16="http://schemas.microsoft.com/office/drawing/2014/main" id="{CD2D664E-6702-6607-A37E-2E996144917C}"/>
              </a:ext>
            </a:extLst>
          </p:cNvPr>
          <p:cNvSpPr/>
          <p:nvPr userDrawn="1"/>
        </p:nvSpPr>
        <p:spPr>
          <a:xfrm>
            <a:off x="-5568" y="-2784"/>
            <a:ext cx="3443288" cy="6891337"/>
          </a:xfrm>
          <a:custGeom>
            <a:avLst/>
            <a:gdLst>
              <a:gd name="connsiteX0" fmla="*/ 3443288 w 3443288"/>
              <a:gd name="connsiteY0" fmla="*/ 0 h 6891337"/>
              <a:gd name="connsiteX1" fmla="*/ 0 w 3443288"/>
              <a:gd name="connsiteY1" fmla="*/ 0 h 6891337"/>
              <a:gd name="connsiteX2" fmla="*/ 0 w 3443288"/>
              <a:gd name="connsiteY2" fmla="*/ 6891338 h 6891337"/>
              <a:gd name="connsiteX3" fmla="*/ 3443288 w 3443288"/>
              <a:gd name="connsiteY3" fmla="*/ 6891338 h 6891337"/>
              <a:gd name="connsiteX4" fmla="*/ 3443288 w 3443288"/>
              <a:gd name="connsiteY4" fmla="*/ 0 h 6891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6891337">
                <a:moveTo>
                  <a:pt x="3443288" y="0"/>
                </a:moveTo>
                <a:lnTo>
                  <a:pt x="0" y="0"/>
                </a:lnTo>
                <a:lnTo>
                  <a:pt x="0" y="6891338"/>
                </a:lnTo>
                <a:lnTo>
                  <a:pt x="3443288" y="6891338"/>
                </a:lnTo>
                <a:lnTo>
                  <a:pt x="3443288" y="0"/>
                </a:lnTo>
                <a:close/>
              </a:path>
            </a:pathLst>
          </a:custGeom>
          <a:solidFill>
            <a:schemeClr val="accent3"/>
          </a:solidFill>
          <a:ln w="4756" cap="flat">
            <a:noFill/>
            <a:prstDash val="solid"/>
            <a:miter/>
          </a:ln>
        </p:spPr>
        <p:txBody>
          <a:bodyPr rtlCol="0" anchor="ctr">
            <a:noAutofit/>
          </a:bodyPr>
          <a:lstStyle/>
          <a:p>
            <a:endParaRPr lang="en-US" dirty="0"/>
          </a:p>
        </p:txBody>
      </p:sp>
      <p:pic>
        <p:nvPicPr>
          <p:cNvPr id="13" name="Image 1" descr="preencoded.png">
            <a:extLst>
              <a:ext uri="{FF2B5EF4-FFF2-40B4-BE49-F238E27FC236}">
                <a16:creationId xmlns:a16="http://schemas.microsoft.com/office/drawing/2014/main" id="{951C5737-DF7E-D671-AC74-9E488335BCA2}"/>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703311" y="-2784"/>
            <a:ext cx="1734410" cy="5167313"/>
          </a:xfrm>
          <a:prstGeom prst="rect">
            <a:avLst/>
          </a:prstGeom>
        </p:spPr>
      </p:pic>
      <p:sp>
        <p:nvSpPr>
          <p:cNvPr id="39" name="Freeform: Shape 38">
            <a:extLst>
              <a:ext uri="{FF2B5EF4-FFF2-40B4-BE49-F238E27FC236}">
                <a16:creationId xmlns:a16="http://schemas.microsoft.com/office/drawing/2014/main" id="{F232A1E1-DD38-15EA-6CA1-A84950EC43F0}"/>
              </a:ext>
            </a:extLst>
          </p:cNvPr>
          <p:cNvSpPr/>
          <p:nvPr/>
        </p:nvSpPr>
        <p:spPr>
          <a:xfrm>
            <a:off x="1721621" y="-2784"/>
            <a:ext cx="1716115" cy="1720853"/>
          </a:xfrm>
          <a:custGeom>
            <a:avLst/>
            <a:gdLst>
              <a:gd name="connsiteX0" fmla="*/ 93358 w 1716115"/>
              <a:gd name="connsiteY0" fmla="*/ 0 h 1720853"/>
              <a:gd name="connsiteX1" fmla="*/ 110348 w 1716115"/>
              <a:gd name="connsiteY1" fmla="*/ 0 h 1720853"/>
              <a:gd name="connsiteX2" fmla="*/ 1716029 w 1716115"/>
              <a:gd name="connsiteY2" fmla="*/ 1610112 h 1720853"/>
              <a:gd name="connsiteX3" fmla="*/ 1716029 w 1716115"/>
              <a:gd name="connsiteY3" fmla="*/ 1627151 h 1720853"/>
              <a:gd name="connsiteX4" fmla="*/ 1716115 w 1716115"/>
              <a:gd name="connsiteY4" fmla="*/ 1627237 h 1720853"/>
              <a:gd name="connsiteX5" fmla="*/ 93358 w 1716115"/>
              <a:gd name="connsiteY5" fmla="*/ 0 h 1720853"/>
              <a:gd name="connsiteX6" fmla="*/ 0 w 1716115"/>
              <a:gd name="connsiteY6" fmla="*/ 0 h 1720853"/>
              <a:gd name="connsiteX7" fmla="*/ 16989 w 1716115"/>
              <a:gd name="connsiteY7" fmla="*/ 0 h 1720853"/>
              <a:gd name="connsiteX8" fmla="*/ 1716114 w 1716115"/>
              <a:gd name="connsiteY8" fmla="*/ 1703814 h 1720853"/>
              <a:gd name="connsiteX9" fmla="*/ 1716114 w 1716115"/>
              <a:gd name="connsiteY9" fmla="*/ 1720853 h 1720853"/>
              <a:gd name="connsiteX10" fmla="*/ 0 w 1716115"/>
              <a:gd name="connsiteY10" fmla="*/ 0 h 1720853"/>
              <a:gd name="connsiteX11" fmla="*/ 186798 w 1716115"/>
              <a:gd name="connsiteY11" fmla="*/ 0 h 1720853"/>
              <a:gd name="connsiteX12" fmla="*/ 203788 w 1716115"/>
              <a:gd name="connsiteY12" fmla="*/ 0 h 1720853"/>
              <a:gd name="connsiteX13" fmla="*/ 1716109 w 1716115"/>
              <a:gd name="connsiteY13" fmla="*/ 1516501 h 1720853"/>
              <a:gd name="connsiteX14" fmla="*/ 1716109 w 1716115"/>
              <a:gd name="connsiteY14" fmla="*/ 1533535 h 1720853"/>
              <a:gd name="connsiteX15" fmla="*/ 186798 w 1716115"/>
              <a:gd name="connsiteY15" fmla="*/ 0 h 1720853"/>
              <a:gd name="connsiteX16" fmla="*/ 280155 w 1716115"/>
              <a:gd name="connsiteY16" fmla="*/ 0 h 1720853"/>
              <a:gd name="connsiteX17" fmla="*/ 297145 w 1716115"/>
              <a:gd name="connsiteY17" fmla="*/ 0 h 1720853"/>
              <a:gd name="connsiteX18" fmla="*/ 1716114 w 1716115"/>
              <a:gd name="connsiteY18" fmla="*/ 1422885 h 1720853"/>
              <a:gd name="connsiteX19" fmla="*/ 1716114 w 1716115"/>
              <a:gd name="connsiteY19" fmla="*/ 1439924 h 1720853"/>
              <a:gd name="connsiteX20" fmla="*/ 280155 w 1716115"/>
              <a:gd name="connsiteY20" fmla="*/ 0 h 1720853"/>
              <a:gd name="connsiteX21" fmla="*/ 373512 w 1716115"/>
              <a:gd name="connsiteY21" fmla="*/ 0 h 1720853"/>
              <a:gd name="connsiteX22" fmla="*/ 390502 w 1716115"/>
              <a:gd name="connsiteY22" fmla="*/ 0 h 1720853"/>
              <a:gd name="connsiteX23" fmla="*/ 1716029 w 1716115"/>
              <a:gd name="connsiteY23" fmla="*/ 1329184 h 1720853"/>
              <a:gd name="connsiteX24" fmla="*/ 1716029 w 1716115"/>
              <a:gd name="connsiteY24" fmla="*/ 1346223 h 1720853"/>
              <a:gd name="connsiteX25" fmla="*/ 1716114 w 1716115"/>
              <a:gd name="connsiteY25" fmla="*/ 1346308 h 1720853"/>
              <a:gd name="connsiteX26" fmla="*/ 373512 w 1716115"/>
              <a:gd name="connsiteY26" fmla="*/ 0 h 1720853"/>
              <a:gd name="connsiteX27" fmla="*/ 466953 w 1716115"/>
              <a:gd name="connsiteY27" fmla="*/ 0 h 1720853"/>
              <a:gd name="connsiteX28" fmla="*/ 483944 w 1716115"/>
              <a:gd name="connsiteY28" fmla="*/ 0 h 1720853"/>
              <a:gd name="connsiteX29" fmla="*/ 1716110 w 1716115"/>
              <a:gd name="connsiteY29" fmla="*/ 1235573 h 1720853"/>
              <a:gd name="connsiteX30" fmla="*/ 1716110 w 1716115"/>
              <a:gd name="connsiteY30" fmla="*/ 1252607 h 1720853"/>
              <a:gd name="connsiteX31" fmla="*/ 466953 w 1716115"/>
              <a:gd name="connsiteY31" fmla="*/ 0 h 1720853"/>
              <a:gd name="connsiteX32" fmla="*/ 560310 w 1716115"/>
              <a:gd name="connsiteY32" fmla="*/ 0 h 1720853"/>
              <a:gd name="connsiteX33" fmla="*/ 577297 w 1716115"/>
              <a:gd name="connsiteY33" fmla="*/ 0 h 1720853"/>
              <a:gd name="connsiteX34" fmla="*/ 1716109 w 1716115"/>
              <a:gd name="connsiteY34" fmla="*/ 1141957 h 1720853"/>
              <a:gd name="connsiteX35" fmla="*/ 1716109 w 1716115"/>
              <a:gd name="connsiteY35" fmla="*/ 1158991 h 1720853"/>
              <a:gd name="connsiteX36" fmla="*/ 560310 w 1716115"/>
              <a:gd name="connsiteY36" fmla="*/ 0 h 1720853"/>
              <a:gd name="connsiteX37" fmla="*/ 653668 w 1716115"/>
              <a:gd name="connsiteY37" fmla="*/ 0 h 1720853"/>
              <a:gd name="connsiteX38" fmla="*/ 670655 w 1716115"/>
              <a:gd name="connsiteY38" fmla="*/ 0 h 1720853"/>
              <a:gd name="connsiteX39" fmla="*/ 1716029 w 1716115"/>
              <a:gd name="connsiteY39" fmla="*/ 1048255 h 1720853"/>
              <a:gd name="connsiteX40" fmla="*/ 1716029 w 1716115"/>
              <a:gd name="connsiteY40" fmla="*/ 1065294 h 1720853"/>
              <a:gd name="connsiteX41" fmla="*/ 1716114 w 1716115"/>
              <a:gd name="connsiteY41" fmla="*/ 1065380 h 1720853"/>
              <a:gd name="connsiteX42" fmla="*/ 653668 w 1716115"/>
              <a:gd name="connsiteY42" fmla="*/ 0 h 1720853"/>
              <a:gd name="connsiteX43" fmla="*/ 747112 w 1716115"/>
              <a:gd name="connsiteY43" fmla="*/ 0 h 1720853"/>
              <a:gd name="connsiteX44" fmla="*/ 764104 w 1716115"/>
              <a:gd name="connsiteY44" fmla="*/ 0 h 1720853"/>
              <a:gd name="connsiteX45" fmla="*/ 1716115 w 1716115"/>
              <a:gd name="connsiteY45" fmla="*/ 954644 h 1720853"/>
              <a:gd name="connsiteX46" fmla="*/ 1716115 w 1716115"/>
              <a:gd name="connsiteY46" fmla="*/ 971678 h 1720853"/>
              <a:gd name="connsiteX47" fmla="*/ 747112 w 1716115"/>
              <a:gd name="connsiteY47" fmla="*/ 0 h 1720853"/>
              <a:gd name="connsiteX48" fmla="*/ 840465 w 1716115"/>
              <a:gd name="connsiteY48" fmla="*/ 0 h 1720853"/>
              <a:gd name="connsiteX49" fmla="*/ 857452 w 1716115"/>
              <a:gd name="connsiteY49" fmla="*/ 0 h 1720853"/>
              <a:gd name="connsiteX50" fmla="*/ 1716109 w 1716115"/>
              <a:gd name="connsiteY50" fmla="*/ 861028 h 1720853"/>
              <a:gd name="connsiteX51" fmla="*/ 1716109 w 1716115"/>
              <a:gd name="connsiteY51" fmla="*/ 878062 h 1720853"/>
              <a:gd name="connsiteX52" fmla="*/ 840465 w 1716115"/>
              <a:gd name="connsiteY52" fmla="*/ 0 h 1720853"/>
              <a:gd name="connsiteX53" fmla="*/ 933823 w 1716115"/>
              <a:gd name="connsiteY53" fmla="*/ 0 h 1720853"/>
              <a:gd name="connsiteX54" fmla="*/ 950810 w 1716115"/>
              <a:gd name="connsiteY54" fmla="*/ 0 h 1720853"/>
              <a:gd name="connsiteX55" fmla="*/ 1716114 w 1716115"/>
              <a:gd name="connsiteY55" fmla="*/ 767327 h 1720853"/>
              <a:gd name="connsiteX56" fmla="*/ 1716114 w 1716115"/>
              <a:gd name="connsiteY56" fmla="*/ 784366 h 1720853"/>
              <a:gd name="connsiteX57" fmla="*/ 1716114 w 1716115"/>
              <a:gd name="connsiteY57" fmla="*/ 784451 h 1720853"/>
              <a:gd name="connsiteX58" fmla="*/ 933823 w 1716115"/>
              <a:gd name="connsiteY58" fmla="*/ 0 h 1720853"/>
              <a:gd name="connsiteX59" fmla="*/ 1027262 w 1716115"/>
              <a:gd name="connsiteY59" fmla="*/ 0 h 1720853"/>
              <a:gd name="connsiteX60" fmla="*/ 1044254 w 1716115"/>
              <a:gd name="connsiteY60" fmla="*/ 0 h 1720853"/>
              <a:gd name="connsiteX61" fmla="*/ 1716110 w 1716115"/>
              <a:gd name="connsiteY61" fmla="*/ 673716 h 1720853"/>
              <a:gd name="connsiteX62" fmla="*/ 1716110 w 1716115"/>
              <a:gd name="connsiteY62" fmla="*/ 690750 h 1720853"/>
              <a:gd name="connsiteX63" fmla="*/ 1027262 w 1716115"/>
              <a:gd name="connsiteY63" fmla="*/ 0 h 1720853"/>
              <a:gd name="connsiteX64" fmla="*/ 1120625 w 1716115"/>
              <a:gd name="connsiteY64" fmla="*/ 0 h 1720853"/>
              <a:gd name="connsiteX65" fmla="*/ 1137612 w 1716115"/>
              <a:gd name="connsiteY65" fmla="*/ 0 h 1720853"/>
              <a:gd name="connsiteX66" fmla="*/ 1716115 w 1716115"/>
              <a:gd name="connsiteY66" fmla="*/ 580100 h 1720853"/>
              <a:gd name="connsiteX67" fmla="*/ 1716115 w 1716115"/>
              <a:gd name="connsiteY67" fmla="*/ 597134 h 1720853"/>
              <a:gd name="connsiteX68" fmla="*/ 1120625 w 1716115"/>
              <a:gd name="connsiteY68" fmla="*/ 0 h 1720853"/>
              <a:gd name="connsiteX69" fmla="*/ 1213978 w 1716115"/>
              <a:gd name="connsiteY69" fmla="*/ 0 h 1720853"/>
              <a:gd name="connsiteX70" fmla="*/ 1230965 w 1716115"/>
              <a:gd name="connsiteY70" fmla="*/ 0 h 1720853"/>
              <a:gd name="connsiteX71" fmla="*/ 1716109 w 1716115"/>
              <a:gd name="connsiteY71" fmla="*/ 486398 h 1720853"/>
              <a:gd name="connsiteX72" fmla="*/ 1716109 w 1716115"/>
              <a:gd name="connsiteY72" fmla="*/ 503437 h 1720853"/>
              <a:gd name="connsiteX73" fmla="*/ 1716109 w 1716115"/>
              <a:gd name="connsiteY73" fmla="*/ 503523 h 1720853"/>
              <a:gd name="connsiteX74" fmla="*/ 1213978 w 1716115"/>
              <a:gd name="connsiteY74" fmla="*/ 0 h 1720853"/>
              <a:gd name="connsiteX75" fmla="*/ 1307422 w 1716115"/>
              <a:gd name="connsiteY75" fmla="*/ 0 h 1720853"/>
              <a:gd name="connsiteX76" fmla="*/ 1324414 w 1716115"/>
              <a:gd name="connsiteY76" fmla="*/ 0 h 1720853"/>
              <a:gd name="connsiteX77" fmla="*/ 1716115 w 1716115"/>
              <a:gd name="connsiteY77" fmla="*/ 392784 h 1720853"/>
              <a:gd name="connsiteX78" fmla="*/ 1716115 w 1716115"/>
              <a:gd name="connsiteY78" fmla="*/ 409821 h 1720853"/>
              <a:gd name="connsiteX79" fmla="*/ 1307422 w 1716115"/>
              <a:gd name="connsiteY79" fmla="*/ 0 h 1720853"/>
              <a:gd name="connsiteX80" fmla="*/ 1400775 w 1716115"/>
              <a:gd name="connsiteY80" fmla="*/ 0 h 1720853"/>
              <a:gd name="connsiteX81" fmla="*/ 1417762 w 1716115"/>
              <a:gd name="connsiteY81" fmla="*/ 0 h 1720853"/>
              <a:gd name="connsiteX82" fmla="*/ 1716109 w 1716115"/>
              <a:gd name="connsiteY82" fmla="*/ 299170 h 1720853"/>
              <a:gd name="connsiteX83" fmla="*/ 1716109 w 1716115"/>
              <a:gd name="connsiteY83" fmla="*/ 316207 h 1720853"/>
              <a:gd name="connsiteX84" fmla="*/ 1400775 w 1716115"/>
              <a:gd name="connsiteY84" fmla="*/ 0 h 1720853"/>
              <a:gd name="connsiteX85" fmla="*/ 1494133 w 1716115"/>
              <a:gd name="connsiteY85" fmla="*/ 0 h 1720853"/>
              <a:gd name="connsiteX86" fmla="*/ 1511120 w 1716115"/>
              <a:gd name="connsiteY86" fmla="*/ 0 h 1720853"/>
              <a:gd name="connsiteX87" fmla="*/ 1716109 w 1716115"/>
              <a:gd name="connsiteY87" fmla="*/ 205556 h 1720853"/>
              <a:gd name="connsiteX88" fmla="*/ 1716109 w 1716115"/>
              <a:gd name="connsiteY88" fmla="*/ 222592 h 1720853"/>
              <a:gd name="connsiteX89" fmla="*/ 1494133 w 1716115"/>
              <a:gd name="connsiteY89" fmla="*/ 0 h 172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716115" h="1720853">
                <a:moveTo>
                  <a:pt x="93358" y="0"/>
                </a:moveTo>
                <a:lnTo>
                  <a:pt x="110348" y="0"/>
                </a:lnTo>
                <a:cubicBezTo>
                  <a:pt x="110348" y="887874"/>
                  <a:pt x="830686" y="1610112"/>
                  <a:pt x="1716029" y="1610112"/>
                </a:cubicBezTo>
                <a:lnTo>
                  <a:pt x="1716029" y="1627151"/>
                </a:lnTo>
                <a:lnTo>
                  <a:pt x="1716115" y="1627237"/>
                </a:lnTo>
                <a:cubicBezTo>
                  <a:pt x="821334" y="1627237"/>
                  <a:pt x="93358" y="897252"/>
                  <a:pt x="93358" y="0"/>
                </a:cubicBezTo>
                <a:close/>
                <a:moveTo>
                  <a:pt x="0" y="0"/>
                </a:moveTo>
                <a:lnTo>
                  <a:pt x="16989" y="0"/>
                </a:lnTo>
                <a:cubicBezTo>
                  <a:pt x="16989" y="939499"/>
                  <a:pt x="779202" y="1703814"/>
                  <a:pt x="1716114" y="1703814"/>
                </a:cubicBezTo>
                <a:lnTo>
                  <a:pt x="1716114" y="1720853"/>
                </a:lnTo>
                <a:cubicBezTo>
                  <a:pt x="769850" y="1720853"/>
                  <a:pt x="0" y="948877"/>
                  <a:pt x="0" y="0"/>
                </a:cubicBezTo>
                <a:close/>
                <a:moveTo>
                  <a:pt x="186798" y="0"/>
                </a:moveTo>
                <a:lnTo>
                  <a:pt x="203788" y="0"/>
                </a:lnTo>
                <a:cubicBezTo>
                  <a:pt x="203788" y="836248"/>
                  <a:pt x="882254" y="1516501"/>
                  <a:pt x="1716109" y="1516501"/>
                </a:cubicBezTo>
                <a:lnTo>
                  <a:pt x="1716109" y="1533535"/>
                </a:lnTo>
                <a:cubicBezTo>
                  <a:pt x="872812" y="1533535"/>
                  <a:pt x="186798" y="845626"/>
                  <a:pt x="186798" y="0"/>
                </a:cubicBezTo>
                <a:close/>
                <a:moveTo>
                  <a:pt x="280155" y="0"/>
                </a:moveTo>
                <a:lnTo>
                  <a:pt x="297145" y="0"/>
                </a:lnTo>
                <a:cubicBezTo>
                  <a:pt x="297145" y="784537"/>
                  <a:pt x="933652" y="1422885"/>
                  <a:pt x="1716114" y="1422885"/>
                </a:cubicBezTo>
                <a:lnTo>
                  <a:pt x="1716114" y="1439924"/>
                </a:lnTo>
                <a:cubicBezTo>
                  <a:pt x="924300" y="1439924"/>
                  <a:pt x="280155" y="794001"/>
                  <a:pt x="280155" y="0"/>
                </a:cubicBezTo>
                <a:close/>
                <a:moveTo>
                  <a:pt x="373512" y="0"/>
                </a:moveTo>
                <a:lnTo>
                  <a:pt x="390502" y="0"/>
                </a:lnTo>
                <a:cubicBezTo>
                  <a:pt x="390502" y="732911"/>
                  <a:pt x="985135" y="1329184"/>
                  <a:pt x="1716029" y="1329184"/>
                </a:cubicBezTo>
                <a:lnTo>
                  <a:pt x="1716029" y="1346223"/>
                </a:lnTo>
                <a:lnTo>
                  <a:pt x="1716114" y="1346308"/>
                </a:lnTo>
                <a:cubicBezTo>
                  <a:pt x="975783" y="1346308"/>
                  <a:pt x="373512" y="742375"/>
                  <a:pt x="373512" y="0"/>
                </a:cubicBezTo>
                <a:close/>
                <a:moveTo>
                  <a:pt x="466953" y="0"/>
                </a:moveTo>
                <a:lnTo>
                  <a:pt x="483944" y="0"/>
                </a:lnTo>
                <a:cubicBezTo>
                  <a:pt x="483944" y="681286"/>
                  <a:pt x="1036704" y="1235573"/>
                  <a:pt x="1716110" y="1235573"/>
                </a:cubicBezTo>
                <a:lnTo>
                  <a:pt x="1716110" y="1252607"/>
                </a:lnTo>
                <a:cubicBezTo>
                  <a:pt x="1027347" y="1252607"/>
                  <a:pt x="466953" y="690664"/>
                  <a:pt x="466953" y="0"/>
                </a:cubicBezTo>
                <a:close/>
                <a:moveTo>
                  <a:pt x="560310" y="0"/>
                </a:moveTo>
                <a:lnTo>
                  <a:pt x="577297" y="0"/>
                </a:lnTo>
                <a:cubicBezTo>
                  <a:pt x="577297" y="629660"/>
                  <a:pt x="1088188" y="1141957"/>
                  <a:pt x="1716109" y="1141957"/>
                </a:cubicBezTo>
                <a:lnTo>
                  <a:pt x="1716109" y="1158991"/>
                </a:lnTo>
                <a:cubicBezTo>
                  <a:pt x="1078835" y="1158991"/>
                  <a:pt x="560310" y="639038"/>
                  <a:pt x="560310" y="0"/>
                </a:cubicBezTo>
                <a:close/>
                <a:moveTo>
                  <a:pt x="653668" y="0"/>
                </a:moveTo>
                <a:lnTo>
                  <a:pt x="670655" y="0"/>
                </a:lnTo>
                <a:cubicBezTo>
                  <a:pt x="670655" y="578035"/>
                  <a:pt x="1139586" y="1048255"/>
                  <a:pt x="1716029" y="1048255"/>
                </a:cubicBezTo>
                <a:lnTo>
                  <a:pt x="1716029" y="1065294"/>
                </a:lnTo>
                <a:lnTo>
                  <a:pt x="1716114" y="1065380"/>
                </a:lnTo>
                <a:cubicBezTo>
                  <a:pt x="1130319" y="1065380"/>
                  <a:pt x="653668" y="587499"/>
                  <a:pt x="653668" y="0"/>
                </a:cubicBezTo>
                <a:close/>
                <a:moveTo>
                  <a:pt x="747112" y="0"/>
                </a:moveTo>
                <a:lnTo>
                  <a:pt x="764104" y="0"/>
                </a:lnTo>
                <a:cubicBezTo>
                  <a:pt x="764104" y="526409"/>
                  <a:pt x="1191155" y="954644"/>
                  <a:pt x="1716115" y="954644"/>
                </a:cubicBezTo>
                <a:lnTo>
                  <a:pt x="1716115" y="971678"/>
                </a:lnTo>
                <a:cubicBezTo>
                  <a:pt x="1181802" y="971678"/>
                  <a:pt x="747112" y="535787"/>
                  <a:pt x="747112" y="0"/>
                </a:cubicBezTo>
                <a:close/>
                <a:moveTo>
                  <a:pt x="840465" y="0"/>
                </a:moveTo>
                <a:lnTo>
                  <a:pt x="857452" y="0"/>
                </a:lnTo>
                <a:cubicBezTo>
                  <a:pt x="857452" y="474783"/>
                  <a:pt x="1242638" y="861028"/>
                  <a:pt x="1716109" y="861028"/>
                </a:cubicBezTo>
                <a:lnTo>
                  <a:pt x="1716109" y="878062"/>
                </a:lnTo>
                <a:cubicBezTo>
                  <a:pt x="1233281" y="878062"/>
                  <a:pt x="840465" y="484162"/>
                  <a:pt x="840465" y="0"/>
                </a:cubicBezTo>
                <a:close/>
                <a:moveTo>
                  <a:pt x="933823" y="0"/>
                </a:moveTo>
                <a:lnTo>
                  <a:pt x="950810" y="0"/>
                </a:lnTo>
                <a:cubicBezTo>
                  <a:pt x="950810" y="423157"/>
                  <a:pt x="1294121" y="767327"/>
                  <a:pt x="1716114" y="767327"/>
                </a:cubicBezTo>
                <a:lnTo>
                  <a:pt x="1716114" y="784366"/>
                </a:lnTo>
                <a:lnTo>
                  <a:pt x="1716114" y="784451"/>
                </a:lnTo>
                <a:cubicBezTo>
                  <a:pt x="1284769" y="784451"/>
                  <a:pt x="933823" y="432536"/>
                  <a:pt x="933823" y="0"/>
                </a:cubicBezTo>
                <a:close/>
                <a:moveTo>
                  <a:pt x="1027262" y="0"/>
                </a:moveTo>
                <a:lnTo>
                  <a:pt x="1044254" y="0"/>
                </a:lnTo>
                <a:cubicBezTo>
                  <a:pt x="1044254" y="371532"/>
                  <a:pt x="1345685" y="673716"/>
                  <a:pt x="1716110" y="673716"/>
                </a:cubicBezTo>
                <a:lnTo>
                  <a:pt x="1716110" y="690750"/>
                </a:lnTo>
                <a:cubicBezTo>
                  <a:pt x="1336248" y="690750"/>
                  <a:pt x="1027262" y="380824"/>
                  <a:pt x="1027262" y="0"/>
                </a:cubicBezTo>
                <a:close/>
                <a:moveTo>
                  <a:pt x="1120625" y="0"/>
                </a:moveTo>
                <a:lnTo>
                  <a:pt x="1137612" y="0"/>
                </a:lnTo>
                <a:cubicBezTo>
                  <a:pt x="1137612" y="319820"/>
                  <a:pt x="1397088" y="580100"/>
                  <a:pt x="1716115" y="580100"/>
                </a:cubicBezTo>
                <a:lnTo>
                  <a:pt x="1716115" y="597134"/>
                </a:lnTo>
                <a:cubicBezTo>
                  <a:pt x="1387736" y="597134"/>
                  <a:pt x="1120625" y="329285"/>
                  <a:pt x="1120625" y="0"/>
                </a:cubicBezTo>
                <a:close/>
                <a:moveTo>
                  <a:pt x="1213978" y="0"/>
                </a:moveTo>
                <a:lnTo>
                  <a:pt x="1230965" y="0"/>
                </a:lnTo>
                <a:cubicBezTo>
                  <a:pt x="1230965" y="268195"/>
                  <a:pt x="1448571" y="486398"/>
                  <a:pt x="1716109" y="486398"/>
                </a:cubicBezTo>
                <a:lnTo>
                  <a:pt x="1716109" y="503437"/>
                </a:lnTo>
                <a:lnTo>
                  <a:pt x="1716109" y="503523"/>
                </a:lnTo>
                <a:cubicBezTo>
                  <a:pt x="1439214" y="503523"/>
                  <a:pt x="1213978" y="277659"/>
                  <a:pt x="1213978" y="0"/>
                </a:cubicBezTo>
                <a:close/>
                <a:moveTo>
                  <a:pt x="1307422" y="0"/>
                </a:moveTo>
                <a:lnTo>
                  <a:pt x="1324414" y="0"/>
                </a:lnTo>
                <a:cubicBezTo>
                  <a:pt x="1324414" y="216569"/>
                  <a:pt x="1500141" y="392784"/>
                  <a:pt x="1716115" y="392784"/>
                </a:cubicBezTo>
                <a:lnTo>
                  <a:pt x="1716115" y="409821"/>
                </a:lnTo>
                <a:cubicBezTo>
                  <a:pt x="1490703" y="409821"/>
                  <a:pt x="1307422" y="225948"/>
                  <a:pt x="1307422" y="0"/>
                </a:cubicBezTo>
                <a:close/>
                <a:moveTo>
                  <a:pt x="1400775" y="0"/>
                </a:moveTo>
                <a:lnTo>
                  <a:pt x="1417762" y="0"/>
                </a:lnTo>
                <a:cubicBezTo>
                  <a:pt x="1417762" y="164944"/>
                  <a:pt x="1551619" y="299170"/>
                  <a:pt x="1716109" y="299170"/>
                </a:cubicBezTo>
                <a:lnTo>
                  <a:pt x="1716109" y="316207"/>
                </a:lnTo>
                <a:cubicBezTo>
                  <a:pt x="1542266" y="316207"/>
                  <a:pt x="1400775" y="174322"/>
                  <a:pt x="1400775" y="0"/>
                </a:cubicBezTo>
                <a:close/>
                <a:moveTo>
                  <a:pt x="1494133" y="0"/>
                </a:moveTo>
                <a:lnTo>
                  <a:pt x="1511120" y="0"/>
                </a:lnTo>
                <a:cubicBezTo>
                  <a:pt x="1511120" y="113318"/>
                  <a:pt x="1603017" y="205556"/>
                  <a:pt x="1716109" y="205556"/>
                </a:cubicBezTo>
                <a:lnTo>
                  <a:pt x="1716109" y="222592"/>
                </a:lnTo>
                <a:cubicBezTo>
                  <a:pt x="1593750" y="222592"/>
                  <a:pt x="1494133" y="122783"/>
                  <a:pt x="1494133" y="0"/>
                </a:cubicBezTo>
                <a:close/>
              </a:path>
            </a:pathLst>
          </a:custGeom>
          <a:solidFill>
            <a:schemeClr val="bg1">
              <a:alpha val="99000"/>
            </a:schemeClr>
          </a:solidFill>
          <a:ln w="4723" cap="flat">
            <a:noFill/>
            <a:prstDash val="solid"/>
            <a:miter/>
          </a:ln>
        </p:spPr>
        <p:txBody>
          <a:bodyPr rtlCol="0" anchor="ctr"/>
          <a:lstStyle/>
          <a:p>
            <a:endParaRPr lang="en-US" dirty="0"/>
          </a:p>
        </p:txBody>
      </p:sp>
      <p:sp>
        <p:nvSpPr>
          <p:cNvPr id="17" name="Image 5" descr="preencoded.png">
            <a:extLst>
              <a:ext uri="{FF2B5EF4-FFF2-40B4-BE49-F238E27FC236}">
                <a16:creationId xmlns:a16="http://schemas.microsoft.com/office/drawing/2014/main" id="{B9036D42-A06F-E6EE-BB91-8BAF045198BE}"/>
              </a:ext>
            </a:extLst>
          </p:cNvPr>
          <p:cNvSpPr/>
          <p:nvPr userDrawn="1"/>
        </p:nvSpPr>
        <p:spPr>
          <a:xfrm>
            <a:off x="-5568" y="3440504"/>
            <a:ext cx="3443288" cy="3448050"/>
          </a:xfrm>
          <a:custGeom>
            <a:avLst/>
            <a:gdLst>
              <a:gd name="connsiteX0" fmla="*/ 1721644 w 3443288"/>
              <a:gd name="connsiteY0" fmla="*/ 3448051 h 3448050"/>
              <a:gd name="connsiteX1" fmla="*/ 3443288 w 3443288"/>
              <a:gd name="connsiteY1" fmla="*/ 1724025 h 3448050"/>
              <a:gd name="connsiteX2" fmla="*/ 1721644 w 3443288"/>
              <a:gd name="connsiteY2" fmla="*/ 0 h 3448050"/>
              <a:gd name="connsiteX3" fmla="*/ 0 w 3443288"/>
              <a:gd name="connsiteY3" fmla="*/ 1724025 h 3448050"/>
              <a:gd name="connsiteX4" fmla="*/ 1721644 w 3443288"/>
              <a:gd name="connsiteY4" fmla="*/ 3448051 h 3448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3448050">
                <a:moveTo>
                  <a:pt x="1721644" y="3448051"/>
                </a:moveTo>
                <a:cubicBezTo>
                  <a:pt x="2672482" y="3448051"/>
                  <a:pt x="3443288" y="2676178"/>
                  <a:pt x="3443288" y="1724025"/>
                </a:cubicBezTo>
                <a:cubicBezTo>
                  <a:pt x="3443288" y="771873"/>
                  <a:pt x="2672482" y="0"/>
                  <a:pt x="1721644" y="0"/>
                </a:cubicBezTo>
                <a:cubicBezTo>
                  <a:pt x="770806" y="0"/>
                  <a:pt x="0" y="771873"/>
                  <a:pt x="0" y="1724025"/>
                </a:cubicBezTo>
                <a:cubicBezTo>
                  <a:pt x="0" y="2676178"/>
                  <a:pt x="770806" y="3448051"/>
                  <a:pt x="1721644" y="3448051"/>
                </a:cubicBezTo>
                <a:close/>
              </a:path>
            </a:pathLst>
          </a:custGeom>
          <a:solidFill>
            <a:schemeClr val="accent6"/>
          </a:solidFill>
          <a:ln w="4756" cap="flat">
            <a:noFill/>
            <a:prstDash val="solid"/>
            <a:miter/>
          </a:ln>
        </p:spPr>
        <p:txBody>
          <a:bodyPr rtlCol="0" anchor="ctr">
            <a:noAutofit/>
          </a:bodyPr>
          <a:lstStyle/>
          <a:p>
            <a:endParaRPr lang="en-US" dirty="0"/>
          </a:p>
        </p:txBody>
      </p:sp>
      <p:pic>
        <p:nvPicPr>
          <p:cNvPr id="19" name="Image 6" descr="preencoded.png">
            <a:extLst>
              <a:ext uri="{FF2B5EF4-FFF2-40B4-BE49-F238E27FC236}">
                <a16:creationId xmlns:a16="http://schemas.microsoft.com/office/drawing/2014/main" id="{86E0540C-3355-A50D-AC61-047B54B70C64}"/>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718457" y="3440504"/>
            <a:ext cx="1719263" cy="1724025"/>
          </a:xfrm>
          <a:prstGeom prst="rect">
            <a:avLst/>
          </a:prstGeom>
        </p:spPr>
      </p:pic>
      <p:sp>
        <p:nvSpPr>
          <p:cNvPr id="3" name="Text Placeholder 2"/>
          <p:cNvSpPr>
            <a:spLocks noGrp="1"/>
          </p:cNvSpPr>
          <p:nvPr>
            <p:ph type="body" idx="1"/>
          </p:nvPr>
        </p:nvSpPr>
        <p:spPr>
          <a:xfrm>
            <a:off x="3977640" y="2330704"/>
            <a:ext cx="3822192" cy="411480"/>
          </a:xfrm>
        </p:spPr>
        <p:txBody>
          <a:bodyPr anchor="t">
            <a:noAutofit/>
          </a:bodyPr>
          <a:lstStyle>
            <a:lvl1pPr marL="0" indent="0">
              <a:spcBef>
                <a:spcPts val="0"/>
              </a:spcBef>
              <a:buNone/>
              <a:defRPr sz="1800" b="1" cap="all" baseline="0">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685032" y="2877312"/>
            <a:ext cx="3741928" cy="3684588"/>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8046720" y="2330704"/>
            <a:ext cx="3822192" cy="411480"/>
          </a:xfrm>
        </p:spPr>
        <p:txBody>
          <a:bodyPr anchor="t">
            <a:noAutofit/>
          </a:bodyPr>
          <a:lstStyle>
            <a:lvl1pPr marL="0" indent="0">
              <a:spcBef>
                <a:spcPts val="0"/>
              </a:spcBef>
              <a:buNone/>
              <a:defRPr sz="1800" b="1" cap="all" baseline="0">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754112" y="2877312"/>
            <a:ext cx="3741928" cy="3684588"/>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Slide Number Placeholder 8"/>
          <p:cNvSpPr>
            <a:spLocks noGrp="1"/>
          </p:cNvSpPr>
          <p:nvPr>
            <p:ph type="sldNum" sz="quarter" idx="12"/>
          </p:nvPr>
        </p:nvSpPr>
        <p:spPr/>
        <p:txBody>
          <a:bodyPr>
            <a:noAutofit/>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8710313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45A0A-815D-3414-088B-C041E6742DBE}"/>
              </a:ext>
            </a:extLst>
          </p:cNvPr>
          <p:cNvSpPr>
            <a:spLocks noGrp="1"/>
          </p:cNvSpPr>
          <p:nvPr>
            <p:ph type="title"/>
          </p:nvPr>
        </p:nvSpPr>
        <p:spPr>
          <a:xfrm>
            <a:off x="758952" y="1234440"/>
            <a:ext cx="10671048" cy="768096"/>
          </a:xfrm>
        </p:spPr>
        <p:txBody>
          <a:bodyPr>
            <a:noAutofit/>
          </a:bodyPr>
          <a:lstStyle>
            <a:lvl1pPr>
              <a:lnSpc>
                <a:spcPct val="100000"/>
              </a:lnSpc>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317B5E29-6335-83BC-FA01-FAE422D2658B}"/>
              </a:ext>
            </a:extLst>
          </p:cNvPr>
          <p:cNvSpPr>
            <a:spLocks noGrp="1"/>
          </p:cNvSpPr>
          <p:nvPr>
            <p:ph type="ftr" sz="quarter" idx="11"/>
          </p:nvPr>
        </p:nvSpPr>
        <p:spPr/>
        <p:txBody>
          <a:bodyPr>
            <a:noAutofit/>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536476D1-B61A-E9FD-E266-768B405CC30B}"/>
              </a:ext>
            </a:extLst>
          </p:cNvPr>
          <p:cNvSpPr>
            <a:spLocks noGrp="1"/>
          </p:cNvSpPr>
          <p:nvPr>
            <p:ph type="sldNum" sz="quarter" idx="12"/>
          </p:nvPr>
        </p:nvSpPr>
        <p:spPr/>
        <p:txBody>
          <a:bodyPr>
            <a:noAutofit/>
          </a:bodyPr>
          <a:lstStyle/>
          <a:p>
            <a:fld id="{48F63A3B-78C7-47BE-AE5E-E10140E04643}" type="slidenum">
              <a:rPr lang="en-US" smtClean="0"/>
              <a:pPr/>
              <a:t>‹#›</a:t>
            </a:fld>
            <a:endParaRPr lang="en-US" dirty="0"/>
          </a:p>
        </p:txBody>
      </p:sp>
      <p:sp>
        <p:nvSpPr>
          <p:cNvPr id="46" name="Text Placeholder 2">
            <a:extLst>
              <a:ext uri="{FF2B5EF4-FFF2-40B4-BE49-F238E27FC236}">
                <a16:creationId xmlns:a16="http://schemas.microsoft.com/office/drawing/2014/main" id="{C025625F-8274-840F-6DD8-D36687CB8F7E}"/>
              </a:ext>
            </a:extLst>
          </p:cNvPr>
          <p:cNvSpPr>
            <a:spLocks noGrp="1"/>
          </p:cNvSpPr>
          <p:nvPr>
            <p:ph type="body" idx="1"/>
          </p:nvPr>
        </p:nvSpPr>
        <p:spPr>
          <a:xfrm>
            <a:off x="713232" y="2743200"/>
            <a:ext cx="3328416" cy="3557016"/>
          </a:xfrm>
          <a:noFill/>
          <a:ln w="12700">
            <a:solidFill>
              <a:schemeClr val="accent3"/>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4" name="Picture Placeholder 62">
            <a:extLst>
              <a:ext uri="{FF2B5EF4-FFF2-40B4-BE49-F238E27FC236}">
                <a16:creationId xmlns:a16="http://schemas.microsoft.com/office/drawing/2014/main" id="{2F18FBB7-2D21-7954-1324-C7D3BFE5C85D}"/>
              </a:ext>
            </a:extLst>
          </p:cNvPr>
          <p:cNvSpPr>
            <a:spLocks noGrp="1" noChangeAspect="1"/>
          </p:cNvSpPr>
          <p:nvPr>
            <p:ph type="pic" sz="quarter" idx="23"/>
          </p:nvPr>
        </p:nvSpPr>
        <p:spPr>
          <a:xfrm>
            <a:off x="1911096" y="2258568"/>
            <a:ext cx="932688" cy="932688"/>
          </a:xfrm>
          <a:prstGeom prst="ellipse">
            <a:avLst/>
          </a:prstGeom>
          <a:solidFill>
            <a:schemeClr val="accent3"/>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52" name="Text Placeholder 51">
            <a:extLst>
              <a:ext uri="{FF2B5EF4-FFF2-40B4-BE49-F238E27FC236}">
                <a16:creationId xmlns:a16="http://schemas.microsoft.com/office/drawing/2014/main" id="{2EF54C35-5F8E-4E0A-AB4D-97E38121910A}"/>
              </a:ext>
            </a:extLst>
          </p:cNvPr>
          <p:cNvSpPr>
            <a:spLocks noGrp="1"/>
          </p:cNvSpPr>
          <p:nvPr>
            <p:ph type="body" sz="quarter" idx="18"/>
          </p:nvPr>
        </p:nvSpPr>
        <p:spPr>
          <a:xfrm>
            <a:off x="992124" y="3950208"/>
            <a:ext cx="2770632" cy="2206752"/>
          </a:xfrm>
          <a:noFill/>
        </p:spPr>
        <p:txBody>
          <a:bodyPr lIns="91440" rIns="91440" anchor="t">
            <a:noAutofit/>
          </a:bodyPr>
          <a:lstStyle>
            <a:lvl1pPr marL="347472" indent="-347472" algn="l">
              <a:spcBef>
                <a:spcPts val="360"/>
              </a:spcBef>
              <a:buFont typeface="Arial" panose="020B0604020202020204" pitchFamily="34" charset="0"/>
              <a:buChar char="•"/>
              <a:defRPr sz="1500"/>
            </a:lvl1pPr>
          </a:lstStyle>
          <a:p>
            <a:pPr lvl="0"/>
            <a:r>
              <a:rPr lang="en-US"/>
              <a:t>Click to edit Master text styles</a:t>
            </a:r>
          </a:p>
        </p:txBody>
      </p:sp>
      <p:sp>
        <p:nvSpPr>
          <p:cNvPr id="49" name="Text Placeholder 4">
            <a:extLst>
              <a:ext uri="{FF2B5EF4-FFF2-40B4-BE49-F238E27FC236}">
                <a16:creationId xmlns:a16="http://schemas.microsoft.com/office/drawing/2014/main" id="{084A0326-A0B8-1723-B8BA-B015344F2DCE}"/>
              </a:ext>
            </a:extLst>
          </p:cNvPr>
          <p:cNvSpPr>
            <a:spLocks noGrp="1"/>
          </p:cNvSpPr>
          <p:nvPr>
            <p:ph type="body" sz="quarter" idx="15"/>
          </p:nvPr>
        </p:nvSpPr>
        <p:spPr>
          <a:xfrm>
            <a:off x="4443984" y="2743200"/>
            <a:ext cx="3328416" cy="3557016"/>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6" name="Picture Placeholder 62">
            <a:extLst>
              <a:ext uri="{FF2B5EF4-FFF2-40B4-BE49-F238E27FC236}">
                <a16:creationId xmlns:a16="http://schemas.microsoft.com/office/drawing/2014/main" id="{139354A0-F5DF-3AC5-5E8B-A41146C26F3C}"/>
              </a:ext>
            </a:extLst>
          </p:cNvPr>
          <p:cNvSpPr>
            <a:spLocks noGrp="1" noChangeAspect="1"/>
          </p:cNvSpPr>
          <p:nvPr>
            <p:ph type="pic" sz="quarter" idx="25"/>
          </p:nvPr>
        </p:nvSpPr>
        <p:spPr>
          <a:xfrm>
            <a:off x="5641848" y="2258568"/>
            <a:ext cx="932688" cy="932688"/>
          </a:xfrm>
          <a:prstGeom prst="ellipse">
            <a:avLst/>
          </a:prstGeom>
          <a:solidFill>
            <a:schemeClr val="accent1"/>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60" name="Text Placeholder 51">
            <a:extLst>
              <a:ext uri="{FF2B5EF4-FFF2-40B4-BE49-F238E27FC236}">
                <a16:creationId xmlns:a16="http://schemas.microsoft.com/office/drawing/2014/main" id="{E9730E82-F317-686A-8777-D81705BCC706}"/>
              </a:ext>
            </a:extLst>
          </p:cNvPr>
          <p:cNvSpPr>
            <a:spLocks noGrp="1"/>
          </p:cNvSpPr>
          <p:nvPr>
            <p:ph type="body" sz="quarter" idx="21"/>
          </p:nvPr>
        </p:nvSpPr>
        <p:spPr>
          <a:xfrm>
            <a:off x="4722876" y="3950208"/>
            <a:ext cx="2770632" cy="2206752"/>
          </a:xfrm>
          <a:noFill/>
        </p:spPr>
        <p:txBody>
          <a:bodyPr lIns="91440" rIns="91440" anchor="t">
            <a:noAutofit/>
          </a:bodyPr>
          <a:lstStyle>
            <a:lvl1pPr marL="347472" indent="-347472" algn="l">
              <a:spcBef>
                <a:spcPts val="360"/>
              </a:spcBef>
              <a:buFont typeface="Arial" panose="020B0604020202020204" pitchFamily="34" charset="0"/>
              <a:buChar char="•"/>
              <a:defRPr sz="1500"/>
            </a:lvl1pPr>
          </a:lstStyle>
          <a:p>
            <a:pPr lvl="0"/>
            <a:r>
              <a:rPr lang="en-US"/>
              <a:t>Click to edit Master text styles</a:t>
            </a:r>
          </a:p>
        </p:txBody>
      </p:sp>
      <p:sp>
        <p:nvSpPr>
          <p:cNvPr id="50" name="Text Placeholder 4">
            <a:extLst>
              <a:ext uri="{FF2B5EF4-FFF2-40B4-BE49-F238E27FC236}">
                <a16:creationId xmlns:a16="http://schemas.microsoft.com/office/drawing/2014/main" id="{0E3B57F3-1903-446F-D989-D6CA342D0861}"/>
              </a:ext>
            </a:extLst>
          </p:cNvPr>
          <p:cNvSpPr>
            <a:spLocks noGrp="1"/>
          </p:cNvSpPr>
          <p:nvPr>
            <p:ph type="body" sz="quarter" idx="17"/>
          </p:nvPr>
        </p:nvSpPr>
        <p:spPr>
          <a:xfrm>
            <a:off x="8092440" y="2743200"/>
            <a:ext cx="3328416" cy="3557016"/>
          </a:xfrm>
          <a:noFill/>
          <a:ln w="12700">
            <a:solidFill>
              <a:schemeClr val="accent4"/>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5" name="Picture Placeholder 62">
            <a:extLst>
              <a:ext uri="{FF2B5EF4-FFF2-40B4-BE49-F238E27FC236}">
                <a16:creationId xmlns:a16="http://schemas.microsoft.com/office/drawing/2014/main" id="{D5BF3A8A-72F1-392E-855B-5B36E244A7FD}"/>
              </a:ext>
            </a:extLst>
          </p:cNvPr>
          <p:cNvSpPr>
            <a:spLocks noGrp="1" noChangeAspect="1"/>
          </p:cNvSpPr>
          <p:nvPr>
            <p:ph type="pic" sz="quarter" idx="24"/>
          </p:nvPr>
        </p:nvSpPr>
        <p:spPr>
          <a:xfrm>
            <a:off x="9290304" y="2258568"/>
            <a:ext cx="932688" cy="932688"/>
          </a:xfrm>
          <a:prstGeom prst="ellipse">
            <a:avLst/>
          </a:prstGeom>
          <a:solidFill>
            <a:schemeClr val="accent4"/>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61" name="Text Placeholder 51">
            <a:extLst>
              <a:ext uri="{FF2B5EF4-FFF2-40B4-BE49-F238E27FC236}">
                <a16:creationId xmlns:a16="http://schemas.microsoft.com/office/drawing/2014/main" id="{2AED5DDC-3165-FA12-0310-E3545223E292}"/>
              </a:ext>
            </a:extLst>
          </p:cNvPr>
          <p:cNvSpPr>
            <a:spLocks noGrp="1"/>
          </p:cNvSpPr>
          <p:nvPr>
            <p:ph type="body" sz="quarter" idx="22"/>
          </p:nvPr>
        </p:nvSpPr>
        <p:spPr>
          <a:xfrm>
            <a:off x="8371332" y="3950208"/>
            <a:ext cx="2770632" cy="2206752"/>
          </a:xfrm>
          <a:noFill/>
        </p:spPr>
        <p:txBody>
          <a:bodyPr lIns="91440" rIns="91440" anchor="t">
            <a:noAutofit/>
          </a:bodyPr>
          <a:lstStyle>
            <a:lvl1pPr marL="347472" indent="-347472" algn="l">
              <a:spcBef>
                <a:spcPts val="360"/>
              </a:spcBef>
              <a:buFont typeface="Arial" panose="020B0604020202020204" pitchFamily="34" charset="0"/>
              <a:buChar char="•"/>
              <a:defRPr sz="1500"/>
            </a:lvl1pPr>
          </a:lstStyle>
          <a:p>
            <a:pPr lvl="0"/>
            <a:r>
              <a:rPr lang="en-US"/>
              <a:t>Click to edit Master text styles</a:t>
            </a:r>
          </a:p>
        </p:txBody>
      </p:sp>
    </p:spTree>
    <p:extLst>
      <p:ext uri="{BB962C8B-B14F-4D97-AF65-F5344CB8AC3E}">
        <p14:creationId xmlns:p14="http://schemas.microsoft.com/office/powerpoint/2010/main" val="126895411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Summary">
    <p:spTree>
      <p:nvGrpSpPr>
        <p:cNvPr id="1" name=""/>
        <p:cNvGrpSpPr/>
        <p:nvPr/>
      </p:nvGrpSpPr>
      <p:grpSpPr>
        <a:xfrm>
          <a:off x="0" y="0"/>
          <a:ext cx="0" cy="0"/>
          <a:chOff x="0" y="0"/>
          <a:chExt cx="0" cy="0"/>
        </a:xfrm>
      </p:grpSpPr>
      <p:sp>
        <p:nvSpPr>
          <p:cNvPr id="24" name="Image 2" descr="preencoded.png">
            <a:extLst>
              <a:ext uri="{FF2B5EF4-FFF2-40B4-BE49-F238E27FC236}">
                <a16:creationId xmlns:a16="http://schemas.microsoft.com/office/drawing/2014/main" id="{ABC388A2-FFC7-1A87-02FB-C97B50161FD3}"/>
              </a:ext>
            </a:extLst>
          </p:cNvPr>
          <p:cNvSpPr/>
          <p:nvPr/>
        </p:nvSpPr>
        <p:spPr>
          <a:xfrm>
            <a:off x="8758238" y="-14287"/>
            <a:ext cx="3433763" cy="3452812"/>
          </a:xfrm>
          <a:custGeom>
            <a:avLst/>
            <a:gdLst>
              <a:gd name="connsiteX0" fmla="*/ 3433763 w 3433763"/>
              <a:gd name="connsiteY0" fmla="*/ 0 h 3452812"/>
              <a:gd name="connsiteX1" fmla="*/ 3433763 w 3433763"/>
              <a:gd name="connsiteY1" fmla="*/ 3452813 h 3452812"/>
              <a:gd name="connsiteX2" fmla="*/ 0 w 3433763"/>
              <a:gd name="connsiteY2" fmla="*/ 3452813 h 3452812"/>
              <a:gd name="connsiteX3" fmla="*/ 3433763 w 3433763"/>
              <a:gd name="connsiteY3" fmla="*/ 0 h 3452812"/>
            </a:gdLst>
            <a:ahLst/>
            <a:cxnLst>
              <a:cxn ang="0">
                <a:pos x="connsiteX0" y="connsiteY0"/>
              </a:cxn>
              <a:cxn ang="0">
                <a:pos x="connsiteX1" y="connsiteY1"/>
              </a:cxn>
              <a:cxn ang="0">
                <a:pos x="connsiteX2" y="connsiteY2"/>
              </a:cxn>
              <a:cxn ang="0">
                <a:pos x="connsiteX3" y="connsiteY3"/>
              </a:cxn>
            </a:cxnLst>
            <a:rect l="l" t="t" r="r" b="b"/>
            <a:pathLst>
              <a:path w="3433763" h="3452812">
                <a:moveTo>
                  <a:pt x="3433763" y="0"/>
                </a:moveTo>
                <a:lnTo>
                  <a:pt x="3433763" y="3452813"/>
                </a:lnTo>
                <a:lnTo>
                  <a:pt x="0" y="3452813"/>
                </a:lnTo>
                <a:cubicBezTo>
                  <a:pt x="0" y="1545912"/>
                  <a:pt x="1537383" y="0"/>
                  <a:pt x="3433763" y="0"/>
                </a:cubicBezTo>
                <a:close/>
              </a:path>
            </a:pathLst>
          </a:custGeom>
          <a:solidFill>
            <a:schemeClr val="accent1"/>
          </a:solidFill>
          <a:ln w="4756" cap="flat">
            <a:noFill/>
            <a:prstDash val="solid"/>
            <a:miter/>
          </a:ln>
        </p:spPr>
        <p:txBody>
          <a:bodyPr rtlCol="0" anchor="ctr"/>
          <a:lstStyle/>
          <a:p>
            <a:endParaRPr lang="en-US" dirty="0"/>
          </a:p>
        </p:txBody>
      </p:sp>
      <p:sp>
        <p:nvSpPr>
          <p:cNvPr id="25" name="Image 3" descr="preencoded.png">
            <a:extLst>
              <a:ext uri="{FF2B5EF4-FFF2-40B4-BE49-F238E27FC236}">
                <a16:creationId xmlns:a16="http://schemas.microsoft.com/office/drawing/2014/main" id="{D64C4994-B525-F4C0-B74F-D5E8296DFC43}"/>
              </a:ext>
            </a:extLst>
          </p:cNvPr>
          <p:cNvSpPr/>
          <p:nvPr/>
        </p:nvSpPr>
        <p:spPr>
          <a:xfrm>
            <a:off x="8758238" y="3438525"/>
            <a:ext cx="3433763" cy="3433762"/>
          </a:xfrm>
          <a:custGeom>
            <a:avLst/>
            <a:gdLst>
              <a:gd name="connsiteX0" fmla="*/ 0 w 3433763"/>
              <a:gd name="connsiteY0" fmla="*/ 0 h 3433762"/>
              <a:gd name="connsiteX1" fmla="*/ 3433763 w 3433763"/>
              <a:gd name="connsiteY1" fmla="*/ 0 h 3433762"/>
              <a:gd name="connsiteX2" fmla="*/ 3433763 w 3433763"/>
              <a:gd name="connsiteY2" fmla="*/ 3433763 h 3433762"/>
              <a:gd name="connsiteX3" fmla="*/ 0 w 3433763"/>
              <a:gd name="connsiteY3" fmla="*/ 0 h 3433762"/>
            </a:gdLst>
            <a:ahLst/>
            <a:cxnLst>
              <a:cxn ang="0">
                <a:pos x="connsiteX0" y="connsiteY0"/>
              </a:cxn>
              <a:cxn ang="0">
                <a:pos x="connsiteX1" y="connsiteY1"/>
              </a:cxn>
              <a:cxn ang="0">
                <a:pos x="connsiteX2" y="connsiteY2"/>
              </a:cxn>
              <a:cxn ang="0">
                <a:pos x="connsiteX3" y="connsiteY3"/>
              </a:cxn>
            </a:cxnLst>
            <a:rect l="l" t="t" r="r" b="b"/>
            <a:pathLst>
              <a:path w="3433763" h="3433762">
                <a:moveTo>
                  <a:pt x="0" y="0"/>
                </a:moveTo>
                <a:lnTo>
                  <a:pt x="3433763" y="0"/>
                </a:lnTo>
                <a:lnTo>
                  <a:pt x="3433763" y="3433763"/>
                </a:lnTo>
                <a:cubicBezTo>
                  <a:pt x="1537383" y="3433763"/>
                  <a:pt x="0" y="1896380"/>
                  <a:pt x="0" y="0"/>
                </a:cubicBezTo>
                <a:close/>
              </a:path>
            </a:pathLst>
          </a:custGeom>
          <a:solidFill>
            <a:schemeClr val="accent2"/>
          </a:solidFill>
          <a:ln w="4756" cap="flat">
            <a:noFill/>
            <a:prstDash val="solid"/>
            <a:miter/>
          </a:ln>
        </p:spPr>
        <p:txBody>
          <a:bodyPr rtlCol="0" anchor="ctr"/>
          <a:lstStyle/>
          <a:p>
            <a:endParaRPr lang="en-US" dirty="0"/>
          </a:p>
        </p:txBody>
      </p:sp>
      <p:sp>
        <p:nvSpPr>
          <p:cNvPr id="26" name="Image 4" descr="preencoded.png">
            <a:extLst>
              <a:ext uri="{FF2B5EF4-FFF2-40B4-BE49-F238E27FC236}">
                <a16:creationId xmlns:a16="http://schemas.microsoft.com/office/drawing/2014/main" id="{9019DA73-2516-F3D2-ECDB-620C90483DB3}"/>
              </a:ext>
            </a:extLst>
          </p:cNvPr>
          <p:cNvSpPr/>
          <p:nvPr/>
        </p:nvSpPr>
        <p:spPr>
          <a:xfrm flipV="1">
            <a:off x="9991725" y="1247775"/>
            <a:ext cx="2200275" cy="2181225"/>
          </a:xfrm>
          <a:custGeom>
            <a:avLst/>
            <a:gdLst>
              <a:gd name="connsiteX0" fmla="*/ 0 w 2200275"/>
              <a:gd name="connsiteY0" fmla="*/ 0 h 2181225"/>
              <a:gd name="connsiteX1" fmla="*/ 2200275 w 2200275"/>
              <a:gd name="connsiteY1" fmla="*/ 2181225 h 2181225"/>
              <a:gd name="connsiteX2" fmla="*/ 2200275 w 2200275"/>
              <a:gd name="connsiteY2" fmla="*/ 0 h 2181225"/>
              <a:gd name="connsiteX3" fmla="*/ 0 w 2200275"/>
              <a:gd name="connsiteY3" fmla="*/ 0 h 2181225"/>
            </a:gdLst>
            <a:ahLst/>
            <a:cxnLst>
              <a:cxn ang="0">
                <a:pos x="connsiteX0" y="connsiteY0"/>
              </a:cxn>
              <a:cxn ang="0">
                <a:pos x="connsiteX1" y="connsiteY1"/>
              </a:cxn>
              <a:cxn ang="0">
                <a:pos x="connsiteX2" y="connsiteY2"/>
              </a:cxn>
              <a:cxn ang="0">
                <a:pos x="connsiteX3" y="connsiteY3"/>
              </a:cxn>
            </a:cxnLst>
            <a:rect l="l" t="t" r="r" b="b"/>
            <a:pathLst>
              <a:path w="2200275" h="2181225">
                <a:moveTo>
                  <a:pt x="0" y="0"/>
                </a:moveTo>
                <a:cubicBezTo>
                  <a:pt x="0" y="1204689"/>
                  <a:pt x="985061" y="2181225"/>
                  <a:pt x="2200275" y="2181225"/>
                </a:cubicBezTo>
                <a:lnTo>
                  <a:pt x="2200275" y="0"/>
                </a:lnTo>
                <a:lnTo>
                  <a:pt x="0" y="0"/>
                </a:lnTo>
                <a:close/>
              </a:path>
            </a:pathLst>
          </a:custGeom>
          <a:solidFill>
            <a:schemeClr val="accent4"/>
          </a:solidFill>
          <a:ln w="4763" cap="flat">
            <a:noFill/>
            <a:prstDash val="solid"/>
            <a:miter/>
          </a:ln>
        </p:spPr>
        <p:txBody>
          <a:bodyPr rtlCol="0" anchor="ctr"/>
          <a:lstStyle/>
          <a:p>
            <a:endParaRPr lang="en-US" dirty="0"/>
          </a:p>
        </p:txBody>
      </p:sp>
      <p:sp>
        <p:nvSpPr>
          <p:cNvPr id="53" name="Image 7" descr="preencoded.png">
            <a:extLst>
              <a:ext uri="{FF2B5EF4-FFF2-40B4-BE49-F238E27FC236}">
                <a16:creationId xmlns:a16="http://schemas.microsoft.com/office/drawing/2014/main" id="{FEA70E9F-C506-413C-11EF-5915A2296643}"/>
              </a:ext>
            </a:extLst>
          </p:cNvPr>
          <p:cNvSpPr/>
          <p:nvPr/>
        </p:nvSpPr>
        <p:spPr>
          <a:xfrm flipV="1">
            <a:off x="-20086" y="4580051"/>
            <a:ext cx="2277948" cy="2277948"/>
          </a:xfrm>
          <a:custGeom>
            <a:avLst/>
            <a:gdLst>
              <a:gd name="connsiteX0" fmla="*/ 0 w 2277948"/>
              <a:gd name="connsiteY0" fmla="*/ 2277948 h 2277948"/>
              <a:gd name="connsiteX1" fmla="*/ 2277948 w 2277948"/>
              <a:gd name="connsiteY1" fmla="*/ 0 h 2277948"/>
              <a:gd name="connsiteX2" fmla="*/ 0 w 2277948"/>
              <a:gd name="connsiteY2" fmla="*/ 0 h 2277948"/>
              <a:gd name="connsiteX3" fmla="*/ 0 w 2277948"/>
              <a:gd name="connsiteY3" fmla="*/ 2277948 h 2277948"/>
            </a:gdLst>
            <a:ahLst/>
            <a:cxnLst>
              <a:cxn ang="0">
                <a:pos x="connsiteX0" y="connsiteY0"/>
              </a:cxn>
              <a:cxn ang="0">
                <a:pos x="connsiteX1" y="connsiteY1"/>
              </a:cxn>
              <a:cxn ang="0">
                <a:pos x="connsiteX2" y="connsiteY2"/>
              </a:cxn>
              <a:cxn ang="0">
                <a:pos x="connsiteX3" y="connsiteY3"/>
              </a:cxn>
            </a:cxnLst>
            <a:rect l="l" t="t" r="r" b="b"/>
            <a:pathLst>
              <a:path w="2277948" h="2277948">
                <a:moveTo>
                  <a:pt x="0" y="2277948"/>
                </a:moveTo>
                <a:cubicBezTo>
                  <a:pt x="1258034" y="2277948"/>
                  <a:pt x="2277948" y="1258034"/>
                  <a:pt x="2277948" y="0"/>
                </a:cubicBezTo>
                <a:lnTo>
                  <a:pt x="0" y="0"/>
                </a:lnTo>
                <a:lnTo>
                  <a:pt x="0" y="2277948"/>
                </a:lnTo>
                <a:close/>
              </a:path>
            </a:pathLst>
          </a:custGeom>
          <a:solidFill>
            <a:schemeClr val="accent4"/>
          </a:solidFill>
          <a:ln w="5083" cap="flat">
            <a:noFill/>
            <a:prstDash val="solid"/>
            <a:miter/>
          </a:ln>
        </p:spPr>
        <p:txBody>
          <a:bodyPr rtlCol="0" anchor="ctr"/>
          <a:lstStyle/>
          <a:p>
            <a:endParaRPr lang="en-US" dirty="0"/>
          </a:p>
        </p:txBody>
      </p:sp>
      <p:pic>
        <p:nvPicPr>
          <p:cNvPr id="21" name="Image 2" descr="preencoded.png">
            <a:extLst>
              <a:ext uri="{FF2B5EF4-FFF2-40B4-BE49-F238E27FC236}">
                <a16:creationId xmlns:a16="http://schemas.microsoft.com/office/drawing/2014/main" id="{A8B7F1F1-806C-8D65-7340-220A0C4653C8}"/>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9991886" y="3441269"/>
            <a:ext cx="2200114" cy="2200114"/>
          </a:xfrm>
          <a:prstGeom prst="rect">
            <a:avLst/>
          </a:prstGeom>
        </p:spPr>
      </p:pic>
      <p:sp>
        <p:nvSpPr>
          <p:cNvPr id="54" name="Image 2" descr="preencoded.png">
            <a:extLst>
              <a:ext uri="{FF2B5EF4-FFF2-40B4-BE49-F238E27FC236}">
                <a16:creationId xmlns:a16="http://schemas.microsoft.com/office/drawing/2014/main" id="{F19C81EC-0322-58A2-C455-6E2C84D1E6E8}"/>
              </a:ext>
            </a:extLst>
          </p:cNvPr>
          <p:cNvSpPr/>
          <p:nvPr/>
        </p:nvSpPr>
        <p:spPr>
          <a:xfrm>
            <a:off x="1707959" y="5667616"/>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sp>
        <p:nvSpPr>
          <p:cNvPr id="2" name="Title 1"/>
          <p:cNvSpPr>
            <a:spLocks noGrp="1"/>
          </p:cNvSpPr>
          <p:nvPr>
            <p:ph type="title"/>
          </p:nvPr>
        </p:nvSpPr>
        <p:spPr>
          <a:xfrm>
            <a:off x="1508760" y="1883664"/>
            <a:ext cx="6766560" cy="768096"/>
          </a:xfrm>
        </p:spPr>
        <p:txBody>
          <a:bodyPr>
            <a:noAutofit/>
          </a:bodyPr>
          <a:lstStyle>
            <a:lvl1pPr algn="l">
              <a:lnSpc>
                <a:spcPct val="100000"/>
              </a:lnSpc>
              <a:defRPr b="1"/>
            </a:lvl1pPr>
          </a:lstStyle>
          <a:p>
            <a:r>
              <a:rPr lang="en-US"/>
              <a:t>Click to edit Master title style</a:t>
            </a:r>
            <a:endParaRPr lang="en-US" dirty="0"/>
          </a:p>
        </p:txBody>
      </p:sp>
      <p:sp>
        <p:nvSpPr>
          <p:cNvPr id="3" name="Content Placeholder 2"/>
          <p:cNvSpPr>
            <a:spLocks noGrp="1"/>
          </p:cNvSpPr>
          <p:nvPr>
            <p:ph idx="1"/>
          </p:nvPr>
        </p:nvSpPr>
        <p:spPr>
          <a:xfrm>
            <a:off x="1508760" y="2837688"/>
            <a:ext cx="5879592" cy="2700528"/>
          </a:xfrm>
        </p:spPr>
        <p:txBody>
          <a:bodyPr>
            <a:noAutofit/>
          </a:bodyPr>
          <a:lstStyle>
            <a:lvl1pPr marL="0" indent="0">
              <a:buNone/>
              <a:defRPr sz="1500"/>
            </a:lvl1pPr>
            <a:lvl2pPr>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p:txBody>
          <a:bodyPr>
            <a:noAutofit/>
          </a:bodyPr>
          <a:lstStyle/>
          <a:p>
            <a:fld id="{48F63A3B-78C7-47BE-AE5E-E10140E04643}" type="slidenum">
              <a:rPr lang="en-US" dirty="0"/>
              <a:t>‹#›</a:t>
            </a:fld>
            <a:endParaRPr lang="en-US" dirty="0"/>
          </a:p>
        </p:txBody>
      </p:sp>
      <p:sp>
        <p:nvSpPr>
          <p:cNvPr id="4" name="Footer Placeholder 3">
            <a:extLst>
              <a:ext uri="{FF2B5EF4-FFF2-40B4-BE49-F238E27FC236}">
                <a16:creationId xmlns:a16="http://schemas.microsoft.com/office/drawing/2014/main" id="{E1F9FD95-086F-282B-820C-8CDAD4A6EEB6}"/>
              </a:ext>
            </a:extLst>
          </p:cNvPr>
          <p:cNvSpPr>
            <a:spLocks noGrp="1"/>
          </p:cNvSpPr>
          <p:nvPr>
            <p:ph type="ftr" sz="quarter" idx="13"/>
          </p:nvPr>
        </p:nvSpPr>
        <p:spPr/>
        <p:txBody>
          <a:bodyPr/>
          <a:lstStyle/>
          <a:p>
            <a:r>
              <a:rPr lang="en-US"/>
              <a:t>Presentation title</a:t>
            </a:r>
            <a:endParaRPr lang="en-US" dirty="0"/>
          </a:p>
        </p:txBody>
      </p:sp>
    </p:spTree>
    <p:extLst>
      <p:ext uri="{BB962C8B-B14F-4D97-AF65-F5344CB8AC3E}">
        <p14:creationId xmlns:p14="http://schemas.microsoft.com/office/powerpoint/2010/main" val="42484857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accent6"/>
        </a:solidFill>
        <a:effectLst/>
      </p:bgPr>
    </p:bg>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AEF1F750-031C-BDB7-BD7B-9CBE17406FDB}"/>
              </a:ext>
            </a:extLst>
          </p:cNvPr>
          <p:cNvSpPr/>
          <p:nvPr userDrawn="1"/>
        </p:nvSpPr>
        <p:spPr>
          <a:xfrm>
            <a:off x="0" y="0"/>
            <a:ext cx="8948738" cy="6858000"/>
          </a:xfrm>
          <a:custGeom>
            <a:avLst/>
            <a:gdLst>
              <a:gd name="connsiteX0" fmla="*/ 0 w 8948738"/>
              <a:gd name="connsiteY0" fmla="*/ 0 h 6858000"/>
              <a:gd name="connsiteX1" fmla="*/ 5932941 w 8948738"/>
              <a:gd name="connsiteY1" fmla="*/ 0 h 6858000"/>
              <a:gd name="connsiteX2" fmla="*/ 6047310 w 8948738"/>
              <a:gd name="connsiteY2" fmla="*/ 14613 h 6858000"/>
              <a:gd name="connsiteX3" fmla="*/ 8948738 w 8948738"/>
              <a:gd name="connsiteY3" fmla="*/ 3416480 h 6858000"/>
              <a:gd name="connsiteX4" fmla="*/ 5702202 w 8948738"/>
              <a:gd name="connsiteY4" fmla="*/ 6853523 h 6858000"/>
              <a:gd name="connsiteX5" fmla="*/ 5526113 w 8948738"/>
              <a:gd name="connsiteY5" fmla="*/ 6858000 h 6858000"/>
              <a:gd name="connsiteX6" fmla="*/ 0 w 8948738"/>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48738" h="6858000">
                <a:moveTo>
                  <a:pt x="0" y="0"/>
                </a:moveTo>
                <a:lnTo>
                  <a:pt x="5932941" y="0"/>
                </a:lnTo>
                <a:lnTo>
                  <a:pt x="6047310" y="14613"/>
                </a:lnTo>
                <a:cubicBezTo>
                  <a:pt x="7690210" y="267026"/>
                  <a:pt x="8948738" y="1693971"/>
                  <a:pt x="8948738" y="3416480"/>
                </a:cubicBezTo>
                <a:cubicBezTo>
                  <a:pt x="8948738" y="5257788"/>
                  <a:pt x="7510634" y="6761349"/>
                  <a:pt x="5702202" y="6853523"/>
                </a:cubicBezTo>
                <a:lnTo>
                  <a:pt x="5526113" y="6858000"/>
                </a:lnTo>
                <a:lnTo>
                  <a:pt x="0" y="6858000"/>
                </a:lnTo>
                <a:close/>
              </a:path>
            </a:pathLst>
          </a:custGeom>
          <a:solidFill>
            <a:schemeClr val="bg1"/>
          </a:solidFill>
          <a:ln w="476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9" name="Freeform: Shape 18" descr="preencoded.png">
            <a:extLst>
              <a:ext uri="{FF2B5EF4-FFF2-40B4-BE49-F238E27FC236}">
                <a16:creationId xmlns:a16="http://schemas.microsoft.com/office/drawing/2014/main" id="{FEB515B5-2D9F-58E1-6E3C-CCBF105D891E}"/>
              </a:ext>
            </a:extLst>
          </p:cNvPr>
          <p:cNvSpPr/>
          <p:nvPr userDrawn="1"/>
        </p:nvSpPr>
        <p:spPr>
          <a:xfrm>
            <a:off x="7538626" y="13142"/>
            <a:ext cx="4653374" cy="6831717"/>
          </a:xfrm>
          <a:custGeom>
            <a:avLst/>
            <a:gdLst>
              <a:gd name="connsiteX0" fmla="*/ 3416476 w 4653374"/>
              <a:gd name="connsiteY0" fmla="*/ 0 h 6831717"/>
              <a:gd name="connsiteX1" fmla="*/ 4653374 w 4653374"/>
              <a:gd name="connsiteY1" fmla="*/ 0 h 6831717"/>
              <a:gd name="connsiteX2" fmla="*/ 4653374 w 4653374"/>
              <a:gd name="connsiteY2" fmla="*/ 6831717 h 6831717"/>
              <a:gd name="connsiteX3" fmla="*/ 3416476 w 4653374"/>
              <a:gd name="connsiteY3" fmla="*/ 6831717 h 6831717"/>
              <a:gd name="connsiteX4" fmla="*/ 0 w 4653374"/>
              <a:gd name="connsiteY4" fmla="*/ 3415863 h 6831717"/>
              <a:gd name="connsiteX5" fmla="*/ 3416476 w 4653374"/>
              <a:gd name="connsiteY5" fmla="*/ 0 h 6831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53374" h="6831717">
                <a:moveTo>
                  <a:pt x="3416476" y="0"/>
                </a:moveTo>
                <a:lnTo>
                  <a:pt x="4653374" y="0"/>
                </a:lnTo>
                <a:lnTo>
                  <a:pt x="4653374" y="6831717"/>
                </a:lnTo>
                <a:lnTo>
                  <a:pt x="3416476" y="6831717"/>
                </a:lnTo>
                <a:cubicBezTo>
                  <a:pt x="1529612" y="6831717"/>
                  <a:pt x="0" y="5302406"/>
                  <a:pt x="0" y="3415863"/>
                </a:cubicBezTo>
                <a:cubicBezTo>
                  <a:pt x="0" y="1529335"/>
                  <a:pt x="1529607" y="0"/>
                  <a:pt x="3416476" y="0"/>
                </a:cubicBezTo>
                <a:close/>
              </a:path>
            </a:pathLst>
          </a:custGeom>
          <a:solidFill>
            <a:schemeClr val="accent1"/>
          </a:solidFill>
          <a:ln w="4777" cap="flat">
            <a:noFill/>
            <a:prstDash val="solid"/>
            <a:miter/>
          </a:ln>
        </p:spPr>
        <p:txBody>
          <a:bodyPr rtlCol="0" anchor="ctr"/>
          <a:lstStyle/>
          <a:p>
            <a:endParaRPr lang="en-US" dirty="0"/>
          </a:p>
        </p:txBody>
      </p:sp>
      <p:pic>
        <p:nvPicPr>
          <p:cNvPr id="9" name="Image 2" descr="preencoded.png">
            <a:extLst>
              <a:ext uri="{FF2B5EF4-FFF2-40B4-BE49-F238E27FC236}">
                <a16:creationId xmlns:a16="http://schemas.microsoft.com/office/drawing/2014/main" id="{5CCFEDF9-5B69-87BA-8A33-35033DA4013F}"/>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8737234" y="-25041"/>
            <a:ext cx="3432191" cy="3432191"/>
          </a:xfrm>
          <a:prstGeom prst="rect">
            <a:avLst/>
          </a:prstGeom>
        </p:spPr>
      </p:pic>
      <p:sp>
        <p:nvSpPr>
          <p:cNvPr id="2" name="Title 1"/>
          <p:cNvSpPr>
            <a:spLocks noGrp="1"/>
          </p:cNvSpPr>
          <p:nvPr>
            <p:ph type="ctrTitle"/>
          </p:nvPr>
        </p:nvSpPr>
        <p:spPr>
          <a:xfrm>
            <a:off x="1527048" y="1975104"/>
            <a:ext cx="4169664" cy="667512"/>
          </a:xfrm>
        </p:spPr>
        <p:txBody>
          <a:bodyPr tIns="0" anchor="ctr">
            <a:noAutofit/>
          </a:bodyPr>
          <a:lstStyle>
            <a:lvl1pPr algn="l">
              <a:defRPr sz="4400"/>
            </a:lvl1pPr>
          </a:lstStyle>
          <a:p>
            <a:r>
              <a:rPr lang="en-US"/>
              <a:t>Click to edit Master title style</a:t>
            </a:r>
            <a:endParaRPr lang="en-US" dirty="0"/>
          </a:p>
        </p:txBody>
      </p:sp>
      <p:sp>
        <p:nvSpPr>
          <p:cNvPr id="3" name="Subtitle 2"/>
          <p:cNvSpPr>
            <a:spLocks noGrp="1"/>
          </p:cNvSpPr>
          <p:nvPr>
            <p:ph type="subTitle" idx="1"/>
          </p:nvPr>
        </p:nvSpPr>
        <p:spPr>
          <a:xfrm>
            <a:off x="1545336" y="2846832"/>
            <a:ext cx="4169664" cy="2176272"/>
          </a:xfrm>
        </p:spPr>
        <p:txBody>
          <a:bodyPr lIns="91440" tIns="0" rIns="91440" bIns="0">
            <a:noAutofit/>
          </a:bodyPr>
          <a:lstStyle>
            <a:lvl1pPr marL="0" indent="0" algn="l">
              <a:spcBef>
                <a:spcPts val="576"/>
              </a:spcBef>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37289882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9" name="Image 0" descr="preencoded.png">
            <a:extLst>
              <a:ext uri="{FF2B5EF4-FFF2-40B4-BE49-F238E27FC236}">
                <a16:creationId xmlns:a16="http://schemas.microsoft.com/office/drawing/2014/main" id="{8D5D10FF-3DE5-39CA-FA9A-29A09DC47BFC}"/>
              </a:ext>
            </a:extLst>
          </p:cNvPr>
          <p:cNvSpPr/>
          <p:nvPr userDrawn="1"/>
        </p:nvSpPr>
        <p:spPr>
          <a:xfrm>
            <a:off x="-5568" y="-2784"/>
            <a:ext cx="3443288" cy="6891337"/>
          </a:xfrm>
          <a:custGeom>
            <a:avLst/>
            <a:gdLst>
              <a:gd name="connsiteX0" fmla="*/ 3443288 w 3443288"/>
              <a:gd name="connsiteY0" fmla="*/ 0 h 6891337"/>
              <a:gd name="connsiteX1" fmla="*/ 0 w 3443288"/>
              <a:gd name="connsiteY1" fmla="*/ 0 h 6891337"/>
              <a:gd name="connsiteX2" fmla="*/ 0 w 3443288"/>
              <a:gd name="connsiteY2" fmla="*/ 6891338 h 6891337"/>
              <a:gd name="connsiteX3" fmla="*/ 3443288 w 3443288"/>
              <a:gd name="connsiteY3" fmla="*/ 6891338 h 6891337"/>
              <a:gd name="connsiteX4" fmla="*/ 3443288 w 3443288"/>
              <a:gd name="connsiteY4" fmla="*/ 0 h 6891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6891337">
                <a:moveTo>
                  <a:pt x="3443288" y="0"/>
                </a:moveTo>
                <a:lnTo>
                  <a:pt x="0" y="0"/>
                </a:lnTo>
                <a:lnTo>
                  <a:pt x="0" y="6891338"/>
                </a:lnTo>
                <a:lnTo>
                  <a:pt x="3443288" y="6891338"/>
                </a:lnTo>
                <a:lnTo>
                  <a:pt x="3443288" y="0"/>
                </a:lnTo>
                <a:close/>
              </a:path>
            </a:pathLst>
          </a:custGeom>
          <a:solidFill>
            <a:schemeClr val="accent3"/>
          </a:solidFill>
          <a:ln w="4756" cap="flat">
            <a:noFill/>
            <a:prstDash val="solid"/>
            <a:miter/>
          </a:ln>
        </p:spPr>
        <p:txBody>
          <a:bodyPr rtlCol="0" anchor="ctr">
            <a:noAutofit/>
          </a:bodyPr>
          <a:lstStyle/>
          <a:p>
            <a:endParaRPr lang="en-US" dirty="0"/>
          </a:p>
        </p:txBody>
      </p:sp>
      <p:pic>
        <p:nvPicPr>
          <p:cNvPr id="11" name="Image 1" descr="preencoded.png">
            <a:extLst>
              <a:ext uri="{FF2B5EF4-FFF2-40B4-BE49-F238E27FC236}">
                <a16:creationId xmlns:a16="http://schemas.microsoft.com/office/drawing/2014/main" id="{BFA89E6A-8342-AE30-45E0-BC1DFE3276CC}"/>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703311" y="-2784"/>
            <a:ext cx="1734410" cy="5167313"/>
          </a:xfrm>
          <a:prstGeom prst="rect">
            <a:avLst/>
          </a:prstGeom>
        </p:spPr>
      </p:pic>
      <p:sp>
        <p:nvSpPr>
          <p:cNvPr id="13" name="Freeform: Shape 12">
            <a:extLst>
              <a:ext uri="{FF2B5EF4-FFF2-40B4-BE49-F238E27FC236}">
                <a16:creationId xmlns:a16="http://schemas.microsoft.com/office/drawing/2014/main" id="{A08309FA-889A-E2F2-1EDA-F872245F5FDF}"/>
              </a:ext>
            </a:extLst>
          </p:cNvPr>
          <p:cNvSpPr/>
          <p:nvPr userDrawn="1"/>
        </p:nvSpPr>
        <p:spPr>
          <a:xfrm>
            <a:off x="1721621" y="-2784"/>
            <a:ext cx="1716115" cy="1720853"/>
          </a:xfrm>
          <a:custGeom>
            <a:avLst/>
            <a:gdLst>
              <a:gd name="connsiteX0" fmla="*/ 93358 w 1716115"/>
              <a:gd name="connsiteY0" fmla="*/ 0 h 1720853"/>
              <a:gd name="connsiteX1" fmla="*/ 110348 w 1716115"/>
              <a:gd name="connsiteY1" fmla="*/ 0 h 1720853"/>
              <a:gd name="connsiteX2" fmla="*/ 1716029 w 1716115"/>
              <a:gd name="connsiteY2" fmla="*/ 1610112 h 1720853"/>
              <a:gd name="connsiteX3" fmla="*/ 1716029 w 1716115"/>
              <a:gd name="connsiteY3" fmla="*/ 1627151 h 1720853"/>
              <a:gd name="connsiteX4" fmla="*/ 1716115 w 1716115"/>
              <a:gd name="connsiteY4" fmla="*/ 1627237 h 1720853"/>
              <a:gd name="connsiteX5" fmla="*/ 93358 w 1716115"/>
              <a:gd name="connsiteY5" fmla="*/ 0 h 1720853"/>
              <a:gd name="connsiteX6" fmla="*/ 0 w 1716115"/>
              <a:gd name="connsiteY6" fmla="*/ 0 h 1720853"/>
              <a:gd name="connsiteX7" fmla="*/ 16989 w 1716115"/>
              <a:gd name="connsiteY7" fmla="*/ 0 h 1720853"/>
              <a:gd name="connsiteX8" fmla="*/ 1716114 w 1716115"/>
              <a:gd name="connsiteY8" fmla="*/ 1703814 h 1720853"/>
              <a:gd name="connsiteX9" fmla="*/ 1716114 w 1716115"/>
              <a:gd name="connsiteY9" fmla="*/ 1720853 h 1720853"/>
              <a:gd name="connsiteX10" fmla="*/ 0 w 1716115"/>
              <a:gd name="connsiteY10" fmla="*/ 0 h 1720853"/>
              <a:gd name="connsiteX11" fmla="*/ 186798 w 1716115"/>
              <a:gd name="connsiteY11" fmla="*/ 0 h 1720853"/>
              <a:gd name="connsiteX12" fmla="*/ 203788 w 1716115"/>
              <a:gd name="connsiteY12" fmla="*/ 0 h 1720853"/>
              <a:gd name="connsiteX13" fmla="*/ 1716109 w 1716115"/>
              <a:gd name="connsiteY13" fmla="*/ 1516501 h 1720853"/>
              <a:gd name="connsiteX14" fmla="*/ 1716109 w 1716115"/>
              <a:gd name="connsiteY14" fmla="*/ 1533535 h 1720853"/>
              <a:gd name="connsiteX15" fmla="*/ 186798 w 1716115"/>
              <a:gd name="connsiteY15" fmla="*/ 0 h 1720853"/>
              <a:gd name="connsiteX16" fmla="*/ 280155 w 1716115"/>
              <a:gd name="connsiteY16" fmla="*/ 0 h 1720853"/>
              <a:gd name="connsiteX17" fmla="*/ 297145 w 1716115"/>
              <a:gd name="connsiteY17" fmla="*/ 0 h 1720853"/>
              <a:gd name="connsiteX18" fmla="*/ 1716114 w 1716115"/>
              <a:gd name="connsiteY18" fmla="*/ 1422885 h 1720853"/>
              <a:gd name="connsiteX19" fmla="*/ 1716114 w 1716115"/>
              <a:gd name="connsiteY19" fmla="*/ 1439924 h 1720853"/>
              <a:gd name="connsiteX20" fmla="*/ 280155 w 1716115"/>
              <a:gd name="connsiteY20" fmla="*/ 0 h 1720853"/>
              <a:gd name="connsiteX21" fmla="*/ 373512 w 1716115"/>
              <a:gd name="connsiteY21" fmla="*/ 0 h 1720853"/>
              <a:gd name="connsiteX22" fmla="*/ 390502 w 1716115"/>
              <a:gd name="connsiteY22" fmla="*/ 0 h 1720853"/>
              <a:gd name="connsiteX23" fmla="*/ 1716029 w 1716115"/>
              <a:gd name="connsiteY23" fmla="*/ 1329184 h 1720853"/>
              <a:gd name="connsiteX24" fmla="*/ 1716029 w 1716115"/>
              <a:gd name="connsiteY24" fmla="*/ 1346223 h 1720853"/>
              <a:gd name="connsiteX25" fmla="*/ 1716114 w 1716115"/>
              <a:gd name="connsiteY25" fmla="*/ 1346308 h 1720853"/>
              <a:gd name="connsiteX26" fmla="*/ 373512 w 1716115"/>
              <a:gd name="connsiteY26" fmla="*/ 0 h 1720853"/>
              <a:gd name="connsiteX27" fmla="*/ 466953 w 1716115"/>
              <a:gd name="connsiteY27" fmla="*/ 0 h 1720853"/>
              <a:gd name="connsiteX28" fmla="*/ 483944 w 1716115"/>
              <a:gd name="connsiteY28" fmla="*/ 0 h 1720853"/>
              <a:gd name="connsiteX29" fmla="*/ 1716110 w 1716115"/>
              <a:gd name="connsiteY29" fmla="*/ 1235573 h 1720853"/>
              <a:gd name="connsiteX30" fmla="*/ 1716110 w 1716115"/>
              <a:gd name="connsiteY30" fmla="*/ 1252607 h 1720853"/>
              <a:gd name="connsiteX31" fmla="*/ 466953 w 1716115"/>
              <a:gd name="connsiteY31" fmla="*/ 0 h 1720853"/>
              <a:gd name="connsiteX32" fmla="*/ 560310 w 1716115"/>
              <a:gd name="connsiteY32" fmla="*/ 0 h 1720853"/>
              <a:gd name="connsiteX33" fmla="*/ 577297 w 1716115"/>
              <a:gd name="connsiteY33" fmla="*/ 0 h 1720853"/>
              <a:gd name="connsiteX34" fmla="*/ 1716109 w 1716115"/>
              <a:gd name="connsiteY34" fmla="*/ 1141957 h 1720853"/>
              <a:gd name="connsiteX35" fmla="*/ 1716109 w 1716115"/>
              <a:gd name="connsiteY35" fmla="*/ 1158991 h 1720853"/>
              <a:gd name="connsiteX36" fmla="*/ 560310 w 1716115"/>
              <a:gd name="connsiteY36" fmla="*/ 0 h 1720853"/>
              <a:gd name="connsiteX37" fmla="*/ 653668 w 1716115"/>
              <a:gd name="connsiteY37" fmla="*/ 0 h 1720853"/>
              <a:gd name="connsiteX38" fmla="*/ 670655 w 1716115"/>
              <a:gd name="connsiteY38" fmla="*/ 0 h 1720853"/>
              <a:gd name="connsiteX39" fmla="*/ 1716029 w 1716115"/>
              <a:gd name="connsiteY39" fmla="*/ 1048255 h 1720853"/>
              <a:gd name="connsiteX40" fmla="*/ 1716029 w 1716115"/>
              <a:gd name="connsiteY40" fmla="*/ 1065294 h 1720853"/>
              <a:gd name="connsiteX41" fmla="*/ 1716114 w 1716115"/>
              <a:gd name="connsiteY41" fmla="*/ 1065380 h 1720853"/>
              <a:gd name="connsiteX42" fmla="*/ 653668 w 1716115"/>
              <a:gd name="connsiteY42" fmla="*/ 0 h 1720853"/>
              <a:gd name="connsiteX43" fmla="*/ 747112 w 1716115"/>
              <a:gd name="connsiteY43" fmla="*/ 0 h 1720853"/>
              <a:gd name="connsiteX44" fmla="*/ 764104 w 1716115"/>
              <a:gd name="connsiteY44" fmla="*/ 0 h 1720853"/>
              <a:gd name="connsiteX45" fmla="*/ 1716115 w 1716115"/>
              <a:gd name="connsiteY45" fmla="*/ 954644 h 1720853"/>
              <a:gd name="connsiteX46" fmla="*/ 1716115 w 1716115"/>
              <a:gd name="connsiteY46" fmla="*/ 971678 h 1720853"/>
              <a:gd name="connsiteX47" fmla="*/ 747112 w 1716115"/>
              <a:gd name="connsiteY47" fmla="*/ 0 h 1720853"/>
              <a:gd name="connsiteX48" fmla="*/ 840465 w 1716115"/>
              <a:gd name="connsiteY48" fmla="*/ 0 h 1720853"/>
              <a:gd name="connsiteX49" fmla="*/ 857452 w 1716115"/>
              <a:gd name="connsiteY49" fmla="*/ 0 h 1720853"/>
              <a:gd name="connsiteX50" fmla="*/ 1716109 w 1716115"/>
              <a:gd name="connsiteY50" fmla="*/ 861028 h 1720853"/>
              <a:gd name="connsiteX51" fmla="*/ 1716109 w 1716115"/>
              <a:gd name="connsiteY51" fmla="*/ 878062 h 1720853"/>
              <a:gd name="connsiteX52" fmla="*/ 840465 w 1716115"/>
              <a:gd name="connsiteY52" fmla="*/ 0 h 1720853"/>
              <a:gd name="connsiteX53" fmla="*/ 933823 w 1716115"/>
              <a:gd name="connsiteY53" fmla="*/ 0 h 1720853"/>
              <a:gd name="connsiteX54" fmla="*/ 950810 w 1716115"/>
              <a:gd name="connsiteY54" fmla="*/ 0 h 1720853"/>
              <a:gd name="connsiteX55" fmla="*/ 1716114 w 1716115"/>
              <a:gd name="connsiteY55" fmla="*/ 767327 h 1720853"/>
              <a:gd name="connsiteX56" fmla="*/ 1716114 w 1716115"/>
              <a:gd name="connsiteY56" fmla="*/ 784366 h 1720853"/>
              <a:gd name="connsiteX57" fmla="*/ 1716114 w 1716115"/>
              <a:gd name="connsiteY57" fmla="*/ 784451 h 1720853"/>
              <a:gd name="connsiteX58" fmla="*/ 933823 w 1716115"/>
              <a:gd name="connsiteY58" fmla="*/ 0 h 1720853"/>
              <a:gd name="connsiteX59" fmla="*/ 1027262 w 1716115"/>
              <a:gd name="connsiteY59" fmla="*/ 0 h 1720853"/>
              <a:gd name="connsiteX60" fmla="*/ 1044254 w 1716115"/>
              <a:gd name="connsiteY60" fmla="*/ 0 h 1720853"/>
              <a:gd name="connsiteX61" fmla="*/ 1716110 w 1716115"/>
              <a:gd name="connsiteY61" fmla="*/ 673716 h 1720853"/>
              <a:gd name="connsiteX62" fmla="*/ 1716110 w 1716115"/>
              <a:gd name="connsiteY62" fmla="*/ 690750 h 1720853"/>
              <a:gd name="connsiteX63" fmla="*/ 1027262 w 1716115"/>
              <a:gd name="connsiteY63" fmla="*/ 0 h 1720853"/>
              <a:gd name="connsiteX64" fmla="*/ 1120625 w 1716115"/>
              <a:gd name="connsiteY64" fmla="*/ 0 h 1720853"/>
              <a:gd name="connsiteX65" fmla="*/ 1137612 w 1716115"/>
              <a:gd name="connsiteY65" fmla="*/ 0 h 1720853"/>
              <a:gd name="connsiteX66" fmla="*/ 1716115 w 1716115"/>
              <a:gd name="connsiteY66" fmla="*/ 580100 h 1720853"/>
              <a:gd name="connsiteX67" fmla="*/ 1716115 w 1716115"/>
              <a:gd name="connsiteY67" fmla="*/ 597134 h 1720853"/>
              <a:gd name="connsiteX68" fmla="*/ 1120625 w 1716115"/>
              <a:gd name="connsiteY68" fmla="*/ 0 h 1720853"/>
              <a:gd name="connsiteX69" fmla="*/ 1213978 w 1716115"/>
              <a:gd name="connsiteY69" fmla="*/ 0 h 1720853"/>
              <a:gd name="connsiteX70" fmla="*/ 1230965 w 1716115"/>
              <a:gd name="connsiteY70" fmla="*/ 0 h 1720853"/>
              <a:gd name="connsiteX71" fmla="*/ 1716109 w 1716115"/>
              <a:gd name="connsiteY71" fmla="*/ 486398 h 1720853"/>
              <a:gd name="connsiteX72" fmla="*/ 1716109 w 1716115"/>
              <a:gd name="connsiteY72" fmla="*/ 503437 h 1720853"/>
              <a:gd name="connsiteX73" fmla="*/ 1716109 w 1716115"/>
              <a:gd name="connsiteY73" fmla="*/ 503523 h 1720853"/>
              <a:gd name="connsiteX74" fmla="*/ 1213978 w 1716115"/>
              <a:gd name="connsiteY74" fmla="*/ 0 h 1720853"/>
              <a:gd name="connsiteX75" fmla="*/ 1307422 w 1716115"/>
              <a:gd name="connsiteY75" fmla="*/ 0 h 1720853"/>
              <a:gd name="connsiteX76" fmla="*/ 1324414 w 1716115"/>
              <a:gd name="connsiteY76" fmla="*/ 0 h 1720853"/>
              <a:gd name="connsiteX77" fmla="*/ 1716115 w 1716115"/>
              <a:gd name="connsiteY77" fmla="*/ 392784 h 1720853"/>
              <a:gd name="connsiteX78" fmla="*/ 1716115 w 1716115"/>
              <a:gd name="connsiteY78" fmla="*/ 409821 h 1720853"/>
              <a:gd name="connsiteX79" fmla="*/ 1307422 w 1716115"/>
              <a:gd name="connsiteY79" fmla="*/ 0 h 1720853"/>
              <a:gd name="connsiteX80" fmla="*/ 1400775 w 1716115"/>
              <a:gd name="connsiteY80" fmla="*/ 0 h 1720853"/>
              <a:gd name="connsiteX81" fmla="*/ 1417762 w 1716115"/>
              <a:gd name="connsiteY81" fmla="*/ 0 h 1720853"/>
              <a:gd name="connsiteX82" fmla="*/ 1716109 w 1716115"/>
              <a:gd name="connsiteY82" fmla="*/ 299170 h 1720853"/>
              <a:gd name="connsiteX83" fmla="*/ 1716109 w 1716115"/>
              <a:gd name="connsiteY83" fmla="*/ 316207 h 1720853"/>
              <a:gd name="connsiteX84" fmla="*/ 1400775 w 1716115"/>
              <a:gd name="connsiteY84" fmla="*/ 0 h 1720853"/>
              <a:gd name="connsiteX85" fmla="*/ 1494133 w 1716115"/>
              <a:gd name="connsiteY85" fmla="*/ 0 h 1720853"/>
              <a:gd name="connsiteX86" fmla="*/ 1511120 w 1716115"/>
              <a:gd name="connsiteY86" fmla="*/ 0 h 1720853"/>
              <a:gd name="connsiteX87" fmla="*/ 1716109 w 1716115"/>
              <a:gd name="connsiteY87" fmla="*/ 205556 h 1720853"/>
              <a:gd name="connsiteX88" fmla="*/ 1716109 w 1716115"/>
              <a:gd name="connsiteY88" fmla="*/ 222592 h 1720853"/>
              <a:gd name="connsiteX89" fmla="*/ 1494133 w 1716115"/>
              <a:gd name="connsiteY89" fmla="*/ 0 h 172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716115" h="1720853">
                <a:moveTo>
                  <a:pt x="93358" y="0"/>
                </a:moveTo>
                <a:lnTo>
                  <a:pt x="110348" y="0"/>
                </a:lnTo>
                <a:cubicBezTo>
                  <a:pt x="110348" y="887874"/>
                  <a:pt x="830686" y="1610112"/>
                  <a:pt x="1716029" y="1610112"/>
                </a:cubicBezTo>
                <a:lnTo>
                  <a:pt x="1716029" y="1627151"/>
                </a:lnTo>
                <a:lnTo>
                  <a:pt x="1716115" y="1627237"/>
                </a:lnTo>
                <a:cubicBezTo>
                  <a:pt x="821334" y="1627237"/>
                  <a:pt x="93358" y="897252"/>
                  <a:pt x="93358" y="0"/>
                </a:cubicBezTo>
                <a:close/>
                <a:moveTo>
                  <a:pt x="0" y="0"/>
                </a:moveTo>
                <a:lnTo>
                  <a:pt x="16989" y="0"/>
                </a:lnTo>
                <a:cubicBezTo>
                  <a:pt x="16989" y="939499"/>
                  <a:pt x="779202" y="1703814"/>
                  <a:pt x="1716114" y="1703814"/>
                </a:cubicBezTo>
                <a:lnTo>
                  <a:pt x="1716114" y="1720853"/>
                </a:lnTo>
                <a:cubicBezTo>
                  <a:pt x="769850" y="1720853"/>
                  <a:pt x="0" y="948877"/>
                  <a:pt x="0" y="0"/>
                </a:cubicBezTo>
                <a:close/>
                <a:moveTo>
                  <a:pt x="186798" y="0"/>
                </a:moveTo>
                <a:lnTo>
                  <a:pt x="203788" y="0"/>
                </a:lnTo>
                <a:cubicBezTo>
                  <a:pt x="203788" y="836248"/>
                  <a:pt x="882254" y="1516501"/>
                  <a:pt x="1716109" y="1516501"/>
                </a:cubicBezTo>
                <a:lnTo>
                  <a:pt x="1716109" y="1533535"/>
                </a:lnTo>
                <a:cubicBezTo>
                  <a:pt x="872812" y="1533535"/>
                  <a:pt x="186798" y="845626"/>
                  <a:pt x="186798" y="0"/>
                </a:cubicBezTo>
                <a:close/>
                <a:moveTo>
                  <a:pt x="280155" y="0"/>
                </a:moveTo>
                <a:lnTo>
                  <a:pt x="297145" y="0"/>
                </a:lnTo>
                <a:cubicBezTo>
                  <a:pt x="297145" y="784537"/>
                  <a:pt x="933652" y="1422885"/>
                  <a:pt x="1716114" y="1422885"/>
                </a:cubicBezTo>
                <a:lnTo>
                  <a:pt x="1716114" y="1439924"/>
                </a:lnTo>
                <a:cubicBezTo>
                  <a:pt x="924300" y="1439924"/>
                  <a:pt x="280155" y="794001"/>
                  <a:pt x="280155" y="0"/>
                </a:cubicBezTo>
                <a:close/>
                <a:moveTo>
                  <a:pt x="373512" y="0"/>
                </a:moveTo>
                <a:lnTo>
                  <a:pt x="390502" y="0"/>
                </a:lnTo>
                <a:cubicBezTo>
                  <a:pt x="390502" y="732911"/>
                  <a:pt x="985135" y="1329184"/>
                  <a:pt x="1716029" y="1329184"/>
                </a:cubicBezTo>
                <a:lnTo>
                  <a:pt x="1716029" y="1346223"/>
                </a:lnTo>
                <a:lnTo>
                  <a:pt x="1716114" y="1346308"/>
                </a:lnTo>
                <a:cubicBezTo>
                  <a:pt x="975783" y="1346308"/>
                  <a:pt x="373512" y="742375"/>
                  <a:pt x="373512" y="0"/>
                </a:cubicBezTo>
                <a:close/>
                <a:moveTo>
                  <a:pt x="466953" y="0"/>
                </a:moveTo>
                <a:lnTo>
                  <a:pt x="483944" y="0"/>
                </a:lnTo>
                <a:cubicBezTo>
                  <a:pt x="483944" y="681286"/>
                  <a:pt x="1036704" y="1235573"/>
                  <a:pt x="1716110" y="1235573"/>
                </a:cubicBezTo>
                <a:lnTo>
                  <a:pt x="1716110" y="1252607"/>
                </a:lnTo>
                <a:cubicBezTo>
                  <a:pt x="1027347" y="1252607"/>
                  <a:pt x="466953" y="690664"/>
                  <a:pt x="466953" y="0"/>
                </a:cubicBezTo>
                <a:close/>
                <a:moveTo>
                  <a:pt x="560310" y="0"/>
                </a:moveTo>
                <a:lnTo>
                  <a:pt x="577297" y="0"/>
                </a:lnTo>
                <a:cubicBezTo>
                  <a:pt x="577297" y="629660"/>
                  <a:pt x="1088188" y="1141957"/>
                  <a:pt x="1716109" y="1141957"/>
                </a:cubicBezTo>
                <a:lnTo>
                  <a:pt x="1716109" y="1158991"/>
                </a:lnTo>
                <a:cubicBezTo>
                  <a:pt x="1078835" y="1158991"/>
                  <a:pt x="560310" y="639038"/>
                  <a:pt x="560310" y="0"/>
                </a:cubicBezTo>
                <a:close/>
                <a:moveTo>
                  <a:pt x="653668" y="0"/>
                </a:moveTo>
                <a:lnTo>
                  <a:pt x="670655" y="0"/>
                </a:lnTo>
                <a:cubicBezTo>
                  <a:pt x="670655" y="578035"/>
                  <a:pt x="1139586" y="1048255"/>
                  <a:pt x="1716029" y="1048255"/>
                </a:cubicBezTo>
                <a:lnTo>
                  <a:pt x="1716029" y="1065294"/>
                </a:lnTo>
                <a:lnTo>
                  <a:pt x="1716114" y="1065380"/>
                </a:lnTo>
                <a:cubicBezTo>
                  <a:pt x="1130319" y="1065380"/>
                  <a:pt x="653668" y="587499"/>
                  <a:pt x="653668" y="0"/>
                </a:cubicBezTo>
                <a:close/>
                <a:moveTo>
                  <a:pt x="747112" y="0"/>
                </a:moveTo>
                <a:lnTo>
                  <a:pt x="764104" y="0"/>
                </a:lnTo>
                <a:cubicBezTo>
                  <a:pt x="764104" y="526409"/>
                  <a:pt x="1191155" y="954644"/>
                  <a:pt x="1716115" y="954644"/>
                </a:cubicBezTo>
                <a:lnTo>
                  <a:pt x="1716115" y="971678"/>
                </a:lnTo>
                <a:cubicBezTo>
                  <a:pt x="1181802" y="971678"/>
                  <a:pt x="747112" y="535787"/>
                  <a:pt x="747112" y="0"/>
                </a:cubicBezTo>
                <a:close/>
                <a:moveTo>
                  <a:pt x="840465" y="0"/>
                </a:moveTo>
                <a:lnTo>
                  <a:pt x="857452" y="0"/>
                </a:lnTo>
                <a:cubicBezTo>
                  <a:pt x="857452" y="474783"/>
                  <a:pt x="1242638" y="861028"/>
                  <a:pt x="1716109" y="861028"/>
                </a:cubicBezTo>
                <a:lnTo>
                  <a:pt x="1716109" y="878062"/>
                </a:lnTo>
                <a:cubicBezTo>
                  <a:pt x="1233281" y="878062"/>
                  <a:pt x="840465" y="484162"/>
                  <a:pt x="840465" y="0"/>
                </a:cubicBezTo>
                <a:close/>
                <a:moveTo>
                  <a:pt x="933823" y="0"/>
                </a:moveTo>
                <a:lnTo>
                  <a:pt x="950810" y="0"/>
                </a:lnTo>
                <a:cubicBezTo>
                  <a:pt x="950810" y="423157"/>
                  <a:pt x="1294121" y="767327"/>
                  <a:pt x="1716114" y="767327"/>
                </a:cubicBezTo>
                <a:lnTo>
                  <a:pt x="1716114" y="784366"/>
                </a:lnTo>
                <a:lnTo>
                  <a:pt x="1716114" y="784451"/>
                </a:lnTo>
                <a:cubicBezTo>
                  <a:pt x="1284769" y="784451"/>
                  <a:pt x="933823" y="432536"/>
                  <a:pt x="933823" y="0"/>
                </a:cubicBezTo>
                <a:close/>
                <a:moveTo>
                  <a:pt x="1027262" y="0"/>
                </a:moveTo>
                <a:lnTo>
                  <a:pt x="1044254" y="0"/>
                </a:lnTo>
                <a:cubicBezTo>
                  <a:pt x="1044254" y="371532"/>
                  <a:pt x="1345685" y="673716"/>
                  <a:pt x="1716110" y="673716"/>
                </a:cubicBezTo>
                <a:lnTo>
                  <a:pt x="1716110" y="690750"/>
                </a:lnTo>
                <a:cubicBezTo>
                  <a:pt x="1336248" y="690750"/>
                  <a:pt x="1027262" y="380824"/>
                  <a:pt x="1027262" y="0"/>
                </a:cubicBezTo>
                <a:close/>
                <a:moveTo>
                  <a:pt x="1120625" y="0"/>
                </a:moveTo>
                <a:lnTo>
                  <a:pt x="1137612" y="0"/>
                </a:lnTo>
                <a:cubicBezTo>
                  <a:pt x="1137612" y="319820"/>
                  <a:pt x="1397088" y="580100"/>
                  <a:pt x="1716115" y="580100"/>
                </a:cubicBezTo>
                <a:lnTo>
                  <a:pt x="1716115" y="597134"/>
                </a:lnTo>
                <a:cubicBezTo>
                  <a:pt x="1387736" y="597134"/>
                  <a:pt x="1120625" y="329285"/>
                  <a:pt x="1120625" y="0"/>
                </a:cubicBezTo>
                <a:close/>
                <a:moveTo>
                  <a:pt x="1213978" y="0"/>
                </a:moveTo>
                <a:lnTo>
                  <a:pt x="1230965" y="0"/>
                </a:lnTo>
                <a:cubicBezTo>
                  <a:pt x="1230965" y="268195"/>
                  <a:pt x="1448571" y="486398"/>
                  <a:pt x="1716109" y="486398"/>
                </a:cubicBezTo>
                <a:lnTo>
                  <a:pt x="1716109" y="503437"/>
                </a:lnTo>
                <a:lnTo>
                  <a:pt x="1716109" y="503523"/>
                </a:lnTo>
                <a:cubicBezTo>
                  <a:pt x="1439214" y="503523"/>
                  <a:pt x="1213978" y="277659"/>
                  <a:pt x="1213978" y="0"/>
                </a:cubicBezTo>
                <a:close/>
                <a:moveTo>
                  <a:pt x="1307422" y="0"/>
                </a:moveTo>
                <a:lnTo>
                  <a:pt x="1324414" y="0"/>
                </a:lnTo>
                <a:cubicBezTo>
                  <a:pt x="1324414" y="216569"/>
                  <a:pt x="1500141" y="392784"/>
                  <a:pt x="1716115" y="392784"/>
                </a:cubicBezTo>
                <a:lnTo>
                  <a:pt x="1716115" y="409821"/>
                </a:lnTo>
                <a:cubicBezTo>
                  <a:pt x="1490703" y="409821"/>
                  <a:pt x="1307422" y="225948"/>
                  <a:pt x="1307422" y="0"/>
                </a:cubicBezTo>
                <a:close/>
                <a:moveTo>
                  <a:pt x="1400775" y="0"/>
                </a:moveTo>
                <a:lnTo>
                  <a:pt x="1417762" y="0"/>
                </a:lnTo>
                <a:cubicBezTo>
                  <a:pt x="1417762" y="164944"/>
                  <a:pt x="1551619" y="299170"/>
                  <a:pt x="1716109" y="299170"/>
                </a:cubicBezTo>
                <a:lnTo>
                  <a:pt x="1716109" y="316207"/>
                </a:lnTo>
                <a:cubicBezTo>
                  <a:pt x="1542266" y="316207"/>
                  <a:pt x="1400775" y="174322"/>
                  <a:pt x="1400775" y="0"/>
                </a:cubicBezTo>
                <a:close/>
                <a:moveTo>
                  <a:pt x="1494133" y="0"/>
                </a:moveTo>
                <a:lnTo>
                  <a:pt x="1511120" y="0"/>
                </a:lnTo>
                <a:cubicBezTo>
                  <a:pt x="1511120" y="113318"/>
                  <a:pt x="1603017" y="205556"/>
                  <a:pt x="1716109" y="205556"/>
                </a:cubicBezTo>
                <a:lnTo>
                  <a:pt x="1716109" y="222592"/>
                </a:lnTo>
                <a:cubicBezTo>
                  <a:pt x="1593750" y="222592"/>
                  <a:pt x="1494133" y="122783"/>
                  <a:pt x="1494133" y="0"/>
                </a:cubicBezTo>
                <a:close/>
              </a:path>
            </a:pathLst>
          </a:custGeom>
          <a:solidFill>
            <a:schemeClr val="bg1">
              <a:alpha val="99000"/>
            </a:schemeClr>
          </a:solidFill>
          <a:ln w="4723" cap="flat">
            <a:noFill/>
            <a:prstDash val="solid"/>
            <a:miter/>
          </a:ln>
        </p:spPr>
        <p:txBody>
          <a:bodyPr rtlCol="0" anchor="ctr"/>
          <a:lstStyle/>
          <a:p>
            <a:endParaRPr lang="en-US" dirty="0"/>
          </a:p>
        </p:txBody>
      </p:sp>
      <p:sp>
        <p:nvSpPr>
          <p:cNvPr id="15" name="Image 5" descr="preencoded.png">
            <a:extLst>
              <a:ext uri="{FF2B5EF4-FFF2-40B4-BE49-F238E27FC236}">
                <a16:creationId xmlns:a16="http://schemas.microsoft.com/office/drawing/2014/main" id="{D9D7EB49-4BC9-040F-C4CC-5771C5FB312B}"/>
              </a:ext>
            </a:extLst>
          </p:cNvPr>
          <p:cNvSpPr/>
          <p:nvPr userDrawn="1"/>
        </p:nvSpPr>
        <p:spPr>
          <a:xfrm>
            <a:off x="-5568" y="3440504"/>
            <a:ext cx="3443288" cy="3448050"/>
          </a:xfrm>
          <a:custGeom>
            <a:avLst/>
            <a:gdLst>
              <a:gd name="connsiteX0" fmla="*/ 1721644 w 3443288"/>
              <a:gd name="connsiteY0" fmla="*/ 3448051 h 3448050"/>
              <a:gd name="connsiteX1" fmla="*/ 3443288 w 3443288"/>
              <a:gd name="connsiteY1" fmla="*/ 1724025 h 3448050"/>
              <a:gd name="connsiteX2" fmla="*/ 1721644 w 3443288"/>
              <a:gd name="connsiteY2" fmla="*/ 0 h 3448050"/>
              <a:gd name="connsiteX3" fmla="*/ 0 w 3443288"/>
              <a:gd name="connsiteY3" fmla="*/ 1724025 h 3448050"/>
              <a:gd name="connsiteX4" fmla="*/ 1721644 w 3443288"/>
              <a:gd name="connsiteY4" fmla="*/ 3448051 h 3448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3448050">
                <a:moveTo>
                  <a:pt x="1721644" y="3448051"/>
                </a:moveTo>
                <a:cubicBezTo>
                  <a:pt x="2672482" y="3448051"/>
                  <a:pt x="3443288" y="2676178"/>
                  <a:pt x="3443288" y="1724025"/>
                </a:cubicBezTo>
                <a:cubicBezTo>
                  <a:pt x="3443288" y="771873"/>
                  <a:pt x="2672482" y="0"/>
                  <a:pt x="1721644" y="0"/>
                </a:cubicBezTo>
                <a:cubicBezTo>
                  <a:pt x="770806" y="0"/>
                  <a:pt x="0" y="771873"/>
                  <a:pt x="0" y="1724025"/>
                </a:cubicBezTo>
                <a:cubicBezTo>
                  <a:pt x="0" y="2676178"/>
                  <a:pt x="770806" y="3448051"/>
                  <a:pt x="1721644" y="3448051"/>
                </a:cubicBezTo>
                <a:close/>
              </a:path>
            </a:pathLst>
          </a:custGeom>
          <a:solidFill>
            <a:schemeClr val="accent6"/>
          </a:solidFill>
          <a:ln w="4756" cap="flat">
            <a:noFill/>
            <a:prstDash val="solid"/>
            <a:miter/>
          </a:ln>
        </p:spPr>
        <p:txBody>
          <a:bodyPr rtlCol="0" anchor="ctr">
            <a:noAutofit/>
          </a:bodyPr>
          <a:lstStyle/>
          <a:p>
            <a:endParaRPr lang="en-US" dirty="0"/>
          </a:p>
        </p:txBody>
      </p:sp>
      <p:pic>
        <p:nvPicPr>
          <p:cNvPr id="17" name="Image 6" descr="preencoded.png">
            <a:extLst>
              <a:ext uri="{FF2B5EF4-FFF2-40B4-BE49-F238E27FC236}">
                <a16:creationId xmlns:a16="http://schemas.microsoft.com/office/drawing/2014/main" id="{3CE04498-C285-EFB8-340C-1A064078152B}"/>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718457" y="3440504"/>
            <a:ext cx="1719263" cy="1724025"/>
          </a:xfrm>
          <a:prstGeom prst="rect">
            <a:avLst/>
          </a:prstGeom>
        </p:spPr>
      </p:pic>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
        <p:nvSpPr>
          <p:cNvPr id="18" name="Title 19">
            <a:extLst>
              <a:ext uri="{FF2B5EF4-FFF2-40B4-BE49-F238E27FC236}">
                <a16:creationId xmlns:a16="http://schemas.microsoft.com/office/drawing/2014/main" id="{9CBE0ADC-7FA0-F7E3-96EF-BBACB6A9076E}"/>
              </a:ext>
            </a:extLst>
          </p:cNvPr>
          <p:cNvSpPr>
            <a:spLocks noGrp="1"/>
          </p:cNvSpPr>
          <p:nvPr>
            <p:ph type="title"/>
          </p:nvPr>
        </p:nvSpPr>
        <p:spPr>
          <a:xfrm>
            <a:off x="3986784" y="1243584"/>
            <a:ext cx="8165592" cy="768096"/>
          </a:xfrm>
        </p:spPr>
        <p:txBody>
          <a:bodyPr>
            <a:noAutofit/>
          </a:bodyPr>
          <a:lstStyle>
            <a:lvl1pPr algn="l">
              <a:lnSpc>
                <a:spcPct val="100000"/>
              </a:lnSpc>
              <a:defRPr/>
            </a:lvl1pPr>
          </a:lstStyle>
          <a:p>
            <a:r>
              <a:rPr lang="en-US"/>
              <a:t>Click to edit Master title style</a:t>
            </a:r>
            <a:endParaRPr lang="en-US" dirty="0"/>
          </a:p>
        </p:txBody>
      </p:sp>
      <p:sp>
        <p:nvSpPr>
          <p:cNvPr id="19" name="Content Placeholder 3">
            <a:extLst>
              <a:ext uri="{FF2B5EF4-FFF2-40B4-BE49-F238E27FC236}">
                <a16:creationId xmlns:a16="http://schemas.microsoft.com/office/drawing/2014/main" id="{0F9C0517-D83A-CC55-35B8-B2F990C96D30}"/>
              </a:ext>
            </a:extLst>
          </p:cNvPr>
          <p:cNvSpPr>
            <a:spLocks noGrp="1"/>
          </p:cNvSpPr>
          <p:nvPr>
            <p:ph sz="half" idx="2"/>
          </p:nvPr>
        </p:nvSpPr>
        <p:spPr>
          <a:xfrm>
            <a:off x="3685032" y="2255520"/>
            <a:ext cx="3741928" cy="4306380"/>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0" name="Content Placeholder 5">
            <a:extLst>
              <a:ext uri="{FF2B5EF4-FFF2-40B4-BE49-F238E27FC236}">
                <a16:creationId xmlns:a16="http://schemas.microsoft.com/office/drawing/2014/main" id="{CF8BFBBE-0EAE-B647-2648-A5FB0094BF6B}"/>
              </a:ext>
            </a:extLst>
          </p:cNvPr>
          <p:cNvSpPr>
            <a:spLocks noGrp="1"/>
          </p:cNvSpPr>
          <p:nvPr>
            <p:ph sz="quarter" idx="4"/>
          </p:nvPr>
        </p:nvSpPr>
        <p:spPr>
          <a:xfrm>
            <a:off x="7754112" y="2255520"/>
            <a:ext cx="3741928" cy="4306380"/>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5083212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2C6B5F91-ABF5-D0B6-E43F-40CEDC3A6DF8}"/>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9" name="Freeform: Shape 8">
            <a:extLst>
              <a:ext uri="{FF2B5EF4-FFF2-40B4-BE49-F238E27FC236}">
                <a16:creationId xmlns:a16="http://schemas.microsoft.com/office/drawing/2014/main" id="{A52D64F1-27B6-A1E5-4F44-A6029FAB307B}"/>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p:txBody>
          <a:bodyPr/>
          <a:lstStyle/>
          <a:p>
            <a:r>
              <a:rPr lang="en-US"/>
              <a:t>Click to edit Master title style</a:t>
            </a:r>
            <a:endParaRPr lang="en-US" dirty="0"/>
          </a:p>
        </p:txBody>
      </p:sp>
      <p:sp>
        <p:nvSpPr>
          <p:cNvPr id="4" name="Footer Placeholder 3"/>
          <p:cNvSpPr>
            <a:spLocks noGrp="1"/>
          </p:cNvSpPr>
          <p:nvPr>
            <p:ph type="ftr" sz="quarter" idx="11"/>
          </p:nvPr>
        </p:nvSpPr>
        <p:spPr/>
        <p:txBody>
          <a:bodyPr/>
          <a:lstStyle/>
          <a:p>
            <a:r>
              <a:rPr lang="en-US"/>
              <a:t>Presentation title</a:t>
            </a:r>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07186844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A626DE4B-D4E5-B36A-89FA-7C0E87AFC31D}"/>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8" name="Freeform: Shape 7">
            <a:extLst>
              <a:ext uri="{FF2B5EF4-FFF2-40B4-BE49-F238E27FC236}">
                <a16:creationId xmlns:a16="http://schemas.microsoft.com/office/drawing/2014/main" id="{95243571-BE64-3777-F992-88FC43A60537}"/>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3" name="Footer Placeholder 2"/>
          <p:cNvSpPr>
            <a:spLocks noGrp="1"/>
          </p:cNvSpPr>
          <p:nvPr>
            <p:ph type="ftr" sz="quarter" idx="11"/>
          </p:nvPr>
        </p:nvSpPr>
        <p:spPr/>
        <p:txBody>
          <a:bodyPr/>
          <a:lstStyle/>
          <a:p>
            <a:r>
              <a:rPr lang="en-US"/>
              <a:t>Presentation title</a:t>
            </a:r>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58118286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ADFAE2CB-0EAD-E788-FCB7-FB12F6939199}"/>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7450055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75923D9E-9381-3D11-B31A-1BF5C97F35B0}"/>
              </a:ext>
            </a:extLst>
          </p:cNvPr>
          <p:cNvGrpSpPr/>
          <p:nvPr userDrawn="1"/>
        </p:nvGrpSpPr>
        <p:grpSpPr>
          <a:xfrm>
            <a:off x="6452303" y="3405019"/>
            <a:ext cx="5739697" cy="3467971"/>
            <a:chOff x="5009037" y="2525712"/>
            <a:chExt cx="7170193" cy="4332288"/>
          </a:xfrm>
        </p:grpSpPr>
        <p:sp>
          <p:nvSpPr>
            <p:cNvPr id="7" name="Freeform 7">
              <a:extLst>
                <a:ext uri="{FF2B5EF4-FFF2-40B4-BE49-F238E27FC236}">
                  <a16:creationId xmlns:a16="http://schemas.microsoft.com/office/drawing/2014/main" id="{89E777D0-3240-08CE-6B6C-B33B910B8490}"/>
                </a:ext>
              </a:extLst>
            </p:cNvPr>
            <p:cNvSpPr>
              <a:spLocks/>
            </p:cNvSpPr>
            <p:nvPr/>
          </p:nvSpPr>
          <p:spPr bwMode="auto">
            <a:xfrm>
              <a:off x="5009037" y="2525712"/>
              <a:ext cx="3601721" cy="4332288"/>
            </a:xfrm>
            <a:custGeom>
              <a:avLst/>
              <a:gdLst>
                <a:gd name="T0" fmla="*/ 1198 w 1198"/>
                <a:gd name="T1" fmla="*/ 0 h 1441"/>
                <a:gd name="T2" fmla="*/ 0 w 1198"/>
                <a:gd name="T3" fmla="*/ 1441 h 1441"/>
                <a:gd name="T4" fmla="*/ 1198 w 1198"/>
                <a:gd name="T5" fmla="*/ 1441 h 1441"/>
                <a:gd name="T6" fmla="*/ 1198 w 1198"/>
                <a:gd name="T7" fmla="*/ 0 h 1441"/>
              </a:gdLst>
              <a:ahLst/>
              <a:cxnLst>
                <a:cxn ang="0">
                  <a:pos x="T0" y="T1"/>
                </a:cxn>
                <a:cxn ang="0">
                  <a:pos x="T2" y="T3"/>
                </a:cxn>
                <a:cxn ang="0">
                  <a:pos x="T4" y="T5"/>
                </a:cxn>
                <a:cxn ang="0">
                  <a:pos x="T6" y="T7"/>
                </a:cxn>
              </a:cxnLst>
              <a:rect l="0" t="0" r="r" b="b"/>
              <a:pathLst>
                <a:path w="1198" h="1441">
                  <a:moveTo>
                    <a:pt x="1198" y="0"/>
                  </a:moveTo>
                  <a:lnTo>
                    <a:pt x="0" y="1441"/>
                  </a:lnTo>
                  <a:lnTo>
                    <a:pt x="1198" y="1441"/>
                  </a:lnTo>
                  <a:lnTo>
                    <a:pt x="1198" y="0"/>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8" name="Freeform 6">
              <a:extLst>
                <a:ext uri="{FF2B5EF4-FFF2-40B4-BE49-F238E27FC236}">
                  <a16:creationId xmlns:a16="http://schemas.microsoft.com/office/drawing/2014/main" id="{EFEA81A2-6893-518C-6AF3-37C987789C86}"/>
                </a:ext>
              </a:extLst>
            </p:cNvPr>
            <p:cNvSpPr>
              <a:spLocks/>
            </p:cNvSpPr>
            <p:nvPr/>
          </p:nvSpPr>
          <p:spPr bwMode="auto">
            <a:xfrm>
              <a:off x="8589536" y="2525712"/>
              <a:ext cx="3589694" cy="4332288"/>
            </a:xfrm>
            <a:custGeom>
              <a:avLst/>
              <a:gdLst>
                <a:gd name="T0" fmla="*/ 0 w 1194"/>
                <a:gd name="T1" fmla="*/ 0 h 1441"/>
                <a:gd name="T2" fmla="*/ 1194 w 1194"/>
                <a:gd name="T3" fmla="*/ 1441 h 1441"/>
                <a:gd name="T4" fmla="*/ 0 w 1194"/>
                <a:gd name="T5" fmla="*/ 1441 h 1441"/>
                <a:gd name="T6" fmla="*/ 0 w 1194"/>
                <a:gd name="T7" fmla="*/ 0 h 1441"/>
              </a:gdLst>
              <a:ahLst/>
              <a:cxnLst>
                <a:cxn ang="0">
                  <a:pos x="T0" y="T1"/>
                </a:cxn>
                <a:cxn ang="0">
                  <a:pos x="T2" y="T3"/>
                </a:cxn>
                <a:cxn ang="0">
                  <a:pos x="T4" y="T5"/>
                </a:cxn>
                <a:cxn ang="0">
                  <a:pos x="T6" y="T7"/>
                </a:cxn>
              </a:cxnLst>
              <a:rect l="0" t="0" r="r" b="b"/>
              <a:pathLst>
                <a:path w="1194" h="1441">
                  <a:moveTo>
                    <a:pt x="0" y="0"/>
                  </a:moveTo>
                  <a:lnTo>
                    <a:pt x="1194" y="1441"/>
                  </a:lnTo>
                  <a:lnTo>
                    <a:pt x="0" y="1441"/>
                  </a:lnTo>
                  <a:lnTo>
                    <a:pt x="0" y="0"/>
                  </a:ln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endParaRPr lang="en-US" dirty="0"/>
            </a:p>
          </p:txBody>
        </p:sp>
      </p:grpSp>
      <p:grpSp>
        <p:nvGrpSpPr>
          <p:cNvPr id="9" name="Group 8">
            <a:extLst>
              <a:ext uri="{FF2B5EF4-FFF2-40B4-BE49-F238E27FC236}">
                <a16:creationId xmlns:a16="http://schemas.microsoft.com/office/drawing/2014/main" id="{0F297964-0B81-31DC-6D6D-1414832238B1}"/>
              </a:ext>
            </a:extLst>
          </p:cNvPr>
          <p:cNvGrpSpPr/>
          <p:nvPr userDrawn="1"/>
        </p:nvGrpSpPr>
        <p:grpSpPr>
          <a:xfrm flipH="1" flipV="1">
            <a:off x="6465610" y="0"/>
            <a:ext cx="5739697" cy="3467971"/>
            <a:chOff x="5183405" y="2678112"/>
            <a:chExt cx="7170193" cy="4332288"/>
          </a:xfrm>
        </p:grpSpPr>
        <p:sp>
          <p:nvSpPr>
            <p:cNvPr id="10" name="Freeform 7">
              <a:extLst>
                <a:ext uri="{FF2B5EF4-FFF2-40B4-BE49-F238E27FC236}">
                  <a16:creationId xmlns:a16="http://schemas.microsoft.com/office/drawing/2014/main" id="{CE4FDB43-7466-4B74-330E-836DA9504C90}"/>
                </a:ext>
              </a:extLst>
            </p:cNvPr>
            <p:cNvSpPr>
              <a:spLocks/>
            </p:cNvSpPr>
            <p:nvPr/>
          </p:nvSpPr>
          <p:spPr bwMode="auto">
            <a:xfrm>
              <a:off x="5183405" y="2678112"/>
              <a:ext cx="3601721" cy="4332288"/>
            </a:xfrm>
            <a:custGeom>
              <a:avLst/>
              <a:gdLst>
                <a:gd name="T0" fmla="*/ 1198 w 1198"/>
                <a:gd name="T1" fmla="*/ 0 h 1441"/>
                <a:gd name="T2" fmla="*/ 0 w 1198"/>
                <a:gd name="T3" fmla="*/ 1441 h 1441"/>
                <a:gd name="T4" fmla="*/ 1198 w 1198"/>
                <a:gd name="T5" fmla="*/ 1441 h 1441"/>
                <a:gd name="T6" fmla="*/ 1198 w 1198"/>
                <a:gd name="T7" fmla="*/ 0 h 1441"/>
              </a:gdLst>
              <a:ahLst/>
              <a:cxnLst>
                <a:cxn ang="0">
                  <a:pos x="T0" y="T1"/>
                </a:cxn>
                <a:cxn ang="0">
                  <a:pos x="T2" y="T3"/>
                </a:cxn>
                <a:cxn ang="0">
                  <a:pos x="T4" y="T5"/>
                </a:cxn>
                <a:cxn ang="0">
                  <a:pos x="T6" y="T7"/>
                </a:cxn>
              </a:cxnLst>
              <a:rect l="0" t="0" r="r" b="b"/>
              <a:pathLst>
                <a:path w="1198" h="1441">
                  <a:moveTo>
                    <a:pt x="1198" y="0"/>
                  </a:moveTo>
                  <a:lnTo>
                    <a:pt x="0" y="1441"/>
                  </a:lnTo>
                  <a:lnTo>
                    <a:pt x="1198" y="1441"/>
                  </a:lnTo>
                  <a:lnTo>
                    <a:pt x="1198" y="0"/>
                  </a:lnTo>
                  <a:close/>
                </a:path>
              </a:pathLst>
            </a:custGeom>
            <a:solidFill>
              <a:schemeClr val="accent4"/>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11" name="Freeform 6">
              <a:extLst>
                <a:ext uri="{FF2B5EF4-FFF2-40B4-BE49-F238E27FC236}">
                  <a16:creationId xmlns:a16="http://schemas.microsoft.com/office/drawing/2014/main" id="{2EA39DB9-F1B4-F4E9-CF4D-717B0CD747DA}"/>
                </a:ext>
              </a:extLst>
            </p:cNvPr>
            <p:cNvSpPr>
              <a:spLocks/>
            </p:cNvSpPr>
            <p:nvPr/>
          </p:nvSpPr>
          <p:spPr bwMode="auto">
            <a:xfrm>
              <a:off x="8763903" y="2678112"/>
              <a:ext cx="3589695" cy="4332288"/>
            </a:xfrm>
            <a:custGeom>
              <a:avLst/>
              <a:gdLst>
                <a:gd name="T0" fmla="*/ 0 w 1194"/>
                <a:gd name="T1" fmla="*/ 0 h 1441"/>
                <a:gd name="T2" fmla="*/ 1194 w 1194"/>
                <a:gd name="T3" fmla="*/ 1441 h 1441"/>
                <a:gd name="T4" fmla="*/ 0 w 1194"/>
                <a:gd name="T5" fmla="*/ 1441 h 1441"/>
                <a:gd name="T6" fmla="*/ 0 w 1194"/>
                <a:gd name="T7" fmla="*/ 0 h 1441"/>
              </a:gdLst>
              <a:ahLst/>
              <a:cxnLst>
                <a:cxn ang="0">
                  <a:pos x="T0" y="T1"/>
                </a:cxn>
                <a:cxn ang="0">
                  <a:pos x="T2" y="T3"/>
                </a:cxn>
                <a:cxn ang="0">
                  <a:pos x="T4" y="T5"/>
                </a:cxn>
                <a:cxn ang="0">
                  <a:pos x="T6" y="T7"/>
                </a:cxn>
              </a:cxnLst>
              <a:rect l="0" t="0" r="r" b="b"/>
              <a:pathLst>
                <a:path w="1194" h="1441">
                  <a:moveTo>
                    <a:pt x="0" y="0"/>
                  </a:moveTo>
                  <a:lnTo>
                    <a:pt x="1194" y="1441"/>
                  </a:lnTo>
                  <a:lnTo>
                    <a:pt x="0" y="1441"/>
                  </a:lnTo>
                  <a:lnTo>
                    <a:pt x="0" y="0"/>
                  </a:lnTo>
                  <a:close/>
                </a:path>
              </a:pathLst>
            </a:custGeom>
            <a:solidFill>
              <a:schemeClr val="accent5"/>
            </a:solidFill>
            <a:ln>
              <a:noFill/>
            </a:ln>
          </p:spPr>
          <p:txBody>
            <a:bodyPr vert="horz" wrap="square" lIns="91440" tIns="45720" rIns="91440" bIns="45720" numCol="1" anchor="t" anchorCtr="0" compatLnSpc="1">
              <a:prstTxWarp prst="textNoShape">
                <a:avLst/>
              </a:prstTxWarp>
              <a:noAutofit/>
            </a:bodyPr>
            <a:lstStyle/>
            <a:p>
              <a:endParaRPr lang="en-US" dirty="0"/>
            </a:p>
          </p:txBody>
        </p:sp>
      </p:grpSp>
      <p:sp>
        <p:nvSpPr>
          <p:cNvPr id="14" name="Image 2" descr="preencoded.png">
            <a:extLst>
              <a:ext uri="{FF2B5EF4-FFF2-40B4-BE49-F238E27FC236}">
                <a16:creationId xmlns:a16="http://schemas.microsoft.com/office/drawing/2014/main" id="{EFFAEAD9-58A9-096B-C6D0-58F7AD08EB20}"/>
              </a:ext>
            </a:extLst>
          </p:cNvPr>
          <p:cNvSpPr/>
          <p:nvPr/>
        </p:nvSpPr>
        <p:spPr>
          <a:xfrm>
            <a:off x="7642518" y="4577658"/>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noAutofit/>
          </a:bodyPr>
          <a:lstStyle/>
          <a:p>
            <a:endParaRPr lang="en-US" dirty="0"/>
          </a:p>
        </p:txBody>
      </p:sp>
      <p:sp>
        <p:nvSpPr>
          <p:cNvPr id="2" name="Title 1">
            <a:extLst>
              <a:ext uri="{FF2B5EF4-FFF2-40B4-BE49-F238E27FC236}">
                <a16:creationId xmlns:a16="http://schemas.microsoft.com/office/drawing/2014/main" id="{9A1CFBBA-B680-A6A7-3C4B-5FEAC4253283}"/>
              </a:ext>
            </a:extLst>
          </p:cNvPr>
          <p:cNvSpPr>
            <a:spLocks noGrp="1"/>
          </p:cNvSpPr>
          <p:nvPr>
            <p:ph type="title"/>
          </p:nvPr>
        </p:nvSpPr>
        <p:spPr>
          <a:xfrm>
            <a:off x="1499616" y="1901952"/>
            <a:ext cx="5693664" cy="768096"/>
          </a:xfrm>
        </p:spPr>
        <p:txBody>
          <a:bodyPr>
            <a:noAutofit/>
          </a:bodyPr>
          <a:lstStyle>
            <a:lvl1pPr algn="l">
              <a:lnSpc>
                <a:spcPct val="100000"/>
              </a:lnSpc>
              <a:defRPr/>
            </a:lvl1pPr>
          </a:lstStyle>
          <a:p>
            <a:r>
              <a:rPr lang="en-US"/>
              <a:t>Click to edit Master title style</a:t>
            </a:r>
            <a:endParaRPr lang="en-US" dirty="0"/>
          </a:p>
        </p:txBody>
      </p:sp>
      <p:sp>
        <p:nvSpPr>
          <p:cNvPr id="13" name="Content Placeholder 2">
            <a:extLst>
              <a:ext uri="{FF2B5EF4-FFF2-40B4-BE49-F238E27FC236}">
                <a16:creationId xmlns:a16="http://schemas.microsoft.com/office/drawing/2014/main" id="{72386C43-DD10-E892-08AD-D6F4AE9617DD}"/>
              </a:ext>
            </a:extLst>
          </p:cNvPr>
          <p:cNvSpPr>
            <a:spLocks noGrp="1"/>
          </p:cNvSpPr>
          <p:nvPr>
            <p:ph idx="1"/>
          </p:nvPr>
        </p:nvSpPr>
        <p:spPr>
          <a:xfrm>
            <a:off x="1499616" y="2770632"/>
            <a:ext cx="5693664" cy="3122168"/>
          </a:xfrm>
        </p:spPr>
        <p:txBody>
          <a:bodyPr>
            <a:noAutofit/>
          </a:bodyPr>
          <a:lstStyle>
            <a:lvl1pPr marL="0" indent="0">
              <a:lnSpc>
                <a:spcPct val="150000"/>
              </a:lnSpc>
              <a:spcBef>
                <a:spcPts val="0"/>
              </a:spcBef>
              <a:buNone/>
              <a:defRPr sz="2400"/>
            </a:lvl1pPr>
            <a:lvl2pPr marL="347472">
              <a:lnSpc>
                <a:spcPct val="150000"/>
              </a:lnSpc>
              <a:spcBef>
                <a:spcPts val="0"/>
              </a:spcBef>
              <a:defRPr sz="2000"/>
            </a:lvl2pPr>
            <a:lvl3pPr marL="685800">
              <a:lnSpc>
                <a:spcPct val="150000"/>
              </a:lnSpc>
              <a:spcBef>
                <a:spcPts val="0"/>
              </a:spcBef>
              <a:defRPr sz="1800"/>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33396450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CAA6B609-D718-DB49-892F-7E49376CC913}"/>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2346700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Introduction">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C35EFB42-020B-1DF4-3D42-26092CE45F08}"/>
              </a:ext>
            </a:extLst>
          </p:cNvPr>
          <p:cNvSpPr/>
          <p:nvPr userDrawn="1"/>
        </p:nvSpPr>
        <p:spPr>
          <a:xfrm>
            <a:off x="0" y="3427336"/>
            <a:ext cx="3430200" cy="3430665"/>
          </a:xfrm>
          <a:custGeom>
            <a:avLst/>
            <a:gdLst>
              <a:gd name="connsiteX0" fmla="*/ 0 w 3430200"/>
              <a:gd name="connsiteY0" fmla="*/ 0 h 3430665"/>
              <a:gd name="connsiteX1" fmla="*/ 3430200 w 3430200"/>
              <a:gd name="connsiteY1" fmla="*/ 0 h 3430665"/>
              <a:gd name="connsiteX2" fmla="*/ 3430200 w 3430200"/>
              <a:gd name="connsiteY2" fmla="*/ 3430665 h 3430665"/>
              <a:gd name="connsiteX3" fmla="*/ 0 w 3430200"/>
              <a:gd name="connsiteY3" fmla="*/ 3430665 h 3430665"/>
            </a:gdLst>
            <a:ahLst/>
            <a:cxnLst>
              <a:cxn ang="0">
                <a:pos x="connsiteX0" y="connsiteY0"/>
              </a:cxn>
              <a:cxn ang="0">
                <a:pos x="connsiteX1" y="connsiteY1"/>
              </a:cxn>
              <a:cxn ang="0">
                <a:pos x="connsiteX2" y="connsiteY2"/>
              </a:cxn>
              <a:cxn ang="0">
                <a:pos x="connsiteX3" y="connsiteY3"/>
              </a:cxn>
            </a:cxnLst>
            <a:rect l="l" t="t" r="r" b="b"/>
            <a:pathLst>
              <a:path w="3430200" h="3430665">
                <a:moveTo>
                  <a:pt x="0" y="0"/>
                </a:moveTo>
                <a:lnTo>
                  <a:pt x="3430200" y="0"/>
                </a:lnTo>
                <a:lnTo>
                  <a:pt x="3430200" y="3430665"/>
                </a:lnTo>
                <a:lnTo>
                  <a:pt x="0" y="3430665"/>
                </a:ln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0" name="Freeform: Shape 19">
            <a:extLst>
              <a:ext uri="{FF2B5EF4-FFF2-40B4-BE49-F238E27FC236}">
                <a16:creationId xmlns:a16="http://schemas.microsoft.com/office/drawing/2014/main" id="{AB4DD322-D1E0-74CB-BBFF-057426E58EBC}"/>
              </a:ext>
            </a:extLst>
          </p:cNvPr>
          <p:cNvSpPr/>
          <p:nvPr userDrawn="1"/>
        </p:nvSpPr>
        <p:spPr>
          <a:xfrm>
            <a:off x="0" y="3427336"/>
            <a:ext cx="3430200" cy="3430665"/>
          </a:xfrm>
          <a:custGeom>
            <a:avLst/>
            <a:gdLst>
              <a:gd name="connsiteX0" fmla="*/ 3430200 w 3430200"/>
              <a:gd name="connsiteY0" fmla="*/ 0 h 3430665"/>
              <a:gd name="connsiteX1" fmla="*/ 3430200 w 3430200"/>
              <a:gd name="connsiteY1" fmla="*/ 3430665 h 3430665"/>
              <a:gd name="connsiteX2" fmla="*/ 0 w 3430200"/>
              <a:gd name="connsiteY2" fmla="*/ 3430665 h 3430665"/>
              <a:gd name="connsiteX3" fmla="*/ 0 w 3430200"/>
              <a:gd name="connsiteY3" fmla="*/ 3417531 h 3430665"/>
            </a:gdLst>
            <a:ahLst/>
            <a:cxnLst>
              <a:cxn ang="0">
                <a:pos x="connsiteX0" y="connsiteY0"/>
              </a:cxn>
              <a:cxn ang="0">
                <a:pos x="connsiteX1" y="connsiteY1"/>
              </a:cxn>
              <a:cxn ang="0">
                <a:pos x="connsiteX2" y="connsiteY2"/>
              </a:cxn>
              <a:cxn ang="0">
                <a:pos x="connsiteX3" y="connsiteY3"/>
              </a:cxn>
            </a:cxnLst>
            <a:rect l="l" t="t" r="r" b="b"/>
            <a:pathLst>
              <a:path w="3430200" h="3430665">
                <a:moveTo>
                  <a:pt x="3430200" y="0"/>
                </a:moveTo>
                <a:lnTo>
                  <a:pt x="3430200" y="3430665"/>
                </a:lnTo>
                <a:lnTo>
                  <a:pt x="0" y="3430665"/>
                </a:lnTo>
                <a:lnTo>
                  <a:pt x="0" y="3417531"/>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4" name="Freeform: Shape 13">
            <a:extLst>
              <a:ext uri="{FF2B5EF4-FFF2-40B4-BE49-F238E27FC236}">
                <a16:creationId xmlns:a16="http://schemas.microsoft.com/office/drawing/2014/main" id="{C11D3FCE-EC92-8558-A3E5-04DB12477A3B}"/>
              </a:ext>
            </a:extLst>
          </p:cNvPr>
          <p:cNvSpPr/>
          <p:nvPr userDrawn="1"/>
        </p:nvSpPr>
        <p:spPr>
          <a:xfrm>
            <a:off x="1" y="1"/>
            <a:ext cx="3423785" cy="3437345"/>
          </a:xfrm>
          <a:custGeom>
            <a:avLst/>
            <a:gdLst>
              <a:gd name="connsiteX0" fmla="*/ 0 w 3423785"/>
              <a:gd name="connsiteY0" fmla="*/ 0 h 3437345"/>
              <a:gd name="connsiteX1" fmla="*/ 3423785 w 3423785"/>
              <a:gd name="connsiteY1" fmla="*/ 0 h 3437345"/>
              <a:gd name="connsiteX2" fmla="*/ 3423785 w 3423785"/>
              <a:gd name="connsiteY2" fmla="*/ 3437345 h 3437345"/>
              <a:gd name="connsiteX3" fmla="*/ 0 w 3423785"/>
              <a:gd name="connsiteY3" fmla="*/ 3437345 h 3437345"/>
            </a:gdLst>
            <a:ahLst/>
            <a:cxnLst>
              <a:cxn ang="0">
                <a:pos x="connsiteX0" y="connsiteY0"/>
              </a:cxn>
              <a:cxn ang="0">
                <a:pos x="connsiteX1" y="connsiteY1"/>
              </a:cxn>
              <a:cxn ang="0">
                <a:pos x="connsiteX2" y="connsiteY2"/>
              </a:cxn>
              <a:cxn ang="0">
                <a:pos x="connsiteX3" y="connsiteY3"/>
              </a:cxn>
            </a:cxnLst>
            <a:rect l="l" t="t" r="r" b="b"/>
            <a:pathLst>
              <a:path w="3423785" h="3437345">
                <a:moveTo>
                  <a:pt x="0" y="0"/>
                </a:moveTo>
                <a:lnTo>
                  <a:pt x="3423785" y="0"/>
                </a:lnTo>
                <a:lnTo>
                  <a:pt x="3423785" y="3437345"/>
                </a:lnTo>
                <a:lnTo>
                  <a:pt x="0" y="3437345"/>
                </a:lnTo>
                <a:close/>
              </a:path>
            </a:pathLst>
          </a:custGeom>
          <a:solidFill>
            <a:schemeClr val="accent5"/>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 name="Title 1"/>
          <p:cNvSpPr>
            <a:spLocks noGrp="1"/>
          </p:cNvSpPr>
          <p:nvPr userDrawn="1">
            <p:ph type="title"/>
          </p:nvPr>
        </p:nvSpPr>
        <p:spPr>
          <a:xfrm>
            <a:off x="4224528" y="2276856"/>
            <a:ext cx="6766560" cy="768096"/>
          </a:xfrm>
        </p:spPr>
        <p:txBody>
          <a:bodyPr>
            <a:noAutofit/>
          </a:bodyPr>
          <a:lstStyle>
            <a:lvl1pPr algn="l">
              <a:lnSpc>
                <a:spcPct val="100000"/>
              </a:lnSpc>
              <a:defRPr b="1"/>
            </a:lvl1pPr>
          </a:lstStyle>
          <a:p>
            <a:r>
              <a:rPr lang="en-US"/>
              <a:t>Click to edit Master title style</a:t>
            </a:r>
            <a:endParaRPr lang="en-US" dirty="0"/>
          </a:p>
        </p:txBody>
      </p:sp>
      <p:sp>
        <p:nvSpPr>
          <p:cNvPr id="3" name="Content Placeholder 2"/>
          <p:cNvSpPr>
            <a:spLocks noGrp="1"/>
          </p:cNvSpPr>
          <p:nvPr userDrawn="1">
            <p:ph idx="1"/>
          </p:nvPr>
        </p:nvSpPr>
        <p:spPr>
          <a:xfrm>
            <a:off x="4224528" y="3222752"/>
            <a:ext cx="6766560" cy="2700528"/>
          </a:xfrm>
        </p:spPr>
        <p:txBody>
          <a:bodyPr>
            <a:noAutofit/>
          </a:bodyPr>
          <a:lstStyle>
            <a:lvl1pPr marL="0" indent="0">
              <a:buNone/>
              <a:defRPr sz="1500"/>
            </a:lvl1pPr>
            <a:lvl2pPr>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userDrawn="1">
            <p:ph type="ftr" sz="quarter" idx="11"/>
          </p:nvPr>
        </p:nvSpPr>
        <p:spPr>
          <a:xfrm>
            <a:off x="4224528" y="457200"/>
            <a:ext cx="3200400" cy="274320"/>
          </a:xfrm>
        </p:spPr>
        <p:txBody>
          <a:bodyPr>
            <a:noAutofit/>
          </a:bodyPr>
          <a:lstStyle/>
          <a:p>
            <a:r>
              <a:rPr lang="en-US"/>
              <a:t>Presentation title</a:t>
            </a:r>
            <a:endParaRPr lang="en-US" dirty="0"/>
          </a:p>
        </p:txBody>
      </p:sp>
      <p:sp>
        <p:nvSpPr>
          <p:cNvPr id="6" name="Slide Number Placeholder 5"/>
          <p:cNvSpPr>
            <a:spLocks noGrp="1"/>
          </p:cNvSpPr>
          <p:nvPr userDrawn="1">
            <p:ph type="sldNum" sz="quarter" idx="12"/>
          </p:nvPr>
        </p:nvSpPr>
        <p:spPr/>
        <p:txBody>
          <a:bodyPr>
            <a:noAutofit/>
          </a:bodyPr>
          <a:lstStyle/>
          <a:p>
            <a:fld id="{48F63A3B-78C7-47BE-AE5E-E10140E04643}" type="slidenum">
              <a:rPr lang="en-US" dirty="0"/>
              <a:t>‹#›</a:t>
            </a:fld>
            <a:endParaRPr lang="en-US" dirty="0"/>
          </a:p>
        </p:txBody>
      </p:sp>
      <p:sp>
        <p:nvSpPr>
          <p:cNvPr id="17" name="Freeform: Shape 16">
            <a:extLst>
              <a:ext uri="{FF2B5EF4-FFF2-40B4-BE49-F238E27FC236}">
                <a16:creationId xmlns:a16="http://schemas.microsoft.com/office/drawing/2014/main" id="{217CBC9E-B934-828F-2AE5-211CEF5B1D25}"/>
              </a:ext>
            </a:extLst>
          </p:cNvPr>
          <p:cNvSpPr/>
          <p:nvPr userDrawn="1"/>
        </p:nvSpPr>
        <p:spPr>
          <a:xfrm>
            <a:off x="1" y="869"/>
            <a:ext cx="3423785" cy="3436477"/>
          </a:xfrm>
          <a:custGeom>
            <a:avLst/>
            <a:gdLst>
              <a:gd name="connsiteX0" fmla="*/ 0 w 3423785"/>
              <a:gd name="connsiteY0" fmla="*/ 0 h 3436477"/>
              <a:gd name="connsiteX1" fmla="*/ 3423785 w 3423785"/>
              <a:gd name="connsiteY1" fmla="*/ 3436477 h 3436477"/>
              <a:gd name="connsiteX2" fmla="*/ 0 w 3423785"/>
              <a:gd name="connsiteY2" fmla="*/ 3436477 h 3436477"/>
            </a:gdLst>
            <a:ahLst/>
            <a:cxnLst>
              <a:cxn ang="0">
                <a:pos x="connsiteX0" y="connsiteY0"/>
              </a:cxn>
              <a:cxn ang="0">
                <a:pos x="connsiteX1" y="connsiteY1"/>
              </a:cxn>
              <a:cxn ang="0">
                <a:pos x="connsiteX2" y="connsiteY2"/>
              </a:cxn>
            </a:cxnLst>
            <a:rect l="l" t="t" r="r" b="b"/>
            <a:pathLst>
              <a:path w="3423785" h="3436477">
                <a:moveTo>
                  <a:pt x="0" y="0"/>
                </a:moveTo>
                <a:lnTo>
                  <a:pt x="3423785" y="3436477"/>
                </a:lnTo>
                <a:lnTo>
                  <a:pt x="0" y="3436477"/>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Tree>
    <p:extLst>
      <p:ext uri="{BB962C8B-B14F-4D97-AF65-F5344CB8AC3E}">
        <p14:creationId xmlns:p14="http://schemas.microsoft.com/office/powerpoint/2010/main" val="7721832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34" name="Freeform: Shape 33">
            <a:extLst>
              <a:ext uri="{FF2B5EF4-FFF2-40B4-BE49-F238E27FC236}">
                <a16:creationId xmlns:a16="http://schemas.microsoft.com/office/drawing/2014/main" id="{3D352B04-96E6-839B-9D92-EE98385C4D49}"/>
              </a:ext>
            </a:extLst>
          </p:cNvPr>
          <p:cNvSpPr/>
          <p:nvPr userDrawn="1"/>
        </p:nvSpPr>
        <p:spPr>
          <a:xfrm>
            <a:off x="2062836" y="686475"/>
            <a:ext cx="7774629" cy="6193018"/>
          </a:xfrm>
          <a:custGeom>
            <a:avLst/>
            <a:gdLst>
              <a:gd name="connsiteX0" fmla="*/ 3887320 w 7774629"/>
              <a:gd name="connsiteY0" fmla="*/ 0 h 6193018"/>
              <a:gd name="connsiteX1" fmla="*/ 7774629 w 7774629"/>
              <a:gd name="connsiteY1" fmla="*/ 3884811 h 6193018"/>
              <a:gd name="connsiteX2" fmla="*/ 7774629 w 7774629"/>
              <a:gd name="connsiteY2" fmla="*/ 6193018 h 6193018"/>
              <a:gd name="connsiteX3" fmla="*/ 0 w 7774629"/>
              <a:gd name="connsiteY3" fmla="*/ 6193018 h 6193018"/>
              <a:gd name="connsiteX4" fmla="*/ 0 w 7774629"/>
              <a:gd name="connsiteY4" fmla="*/ 3884811 h 6193018"/>
              <a:gd name="connsiteX5" fmla="*/ 3887320 w 7774629"/>
              <a:gd name="connsiteY5" fmla="*/ 0 h 619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74629" h="6193018">
                <a:moveTo>
                  <a:pt x="3887320" y="0"/>
                </a:moveTo>
                <a:cubicBezTo>
                  <a:pt x="6034243" y="0"/>
                  <a:pt x="7774629" y="1739299"/>
                  <a:pt x="7774629" y="3884811"/>
                </a:cubicBezTo>
                <a:lnTo>
                  <a:pt x="7774629" y="6193018"/>
                </a:lnTo>
                <a:lnTo>
                  <a:pt x="0" y="6193018"/>
                </a:lnTo>
                <a:lnTo>
                  <a:pt x="0" y="3884811"/>
                </a:lnTo>
                <a:cubicBezTo>
                  <a:pt x="0" y="1739299"/>
                  <a:pt x="1740414" y="0"/>
                  <a:pt x="3887320" y="0"/>
                </a:cubicBezTo>
                <a:close/>
              </a:path>
            </a:pathLst>
          </a:custGeom>
          <a:solidFill>
            <a:schemeClr val="accent2">
              <a:lumMod val="20000"/>
              <a:lumOff val="80000"/>
              <a:alpha val="99000"/>
            </a:schemeClr>
          </a:solidFill>
          <a:ln w="543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46" name="Freeform: Shape 45">
            <a:extLst>
              <a:ext uri="{FF2B5EF4-FFF2-40B4-BE49-F238E27FC236}">
                <a16:creationId xmlns:a16="http://schemas.microsoft.com/office/drawing/2014/main" id="{723D98FB-5EB7-A8DF-8470-B23A80D669E4}"/>
              </a:ext>
            </a:extLst>
          </p:cNvPr>
          <p:cNvSpPr/>
          <p:nvPr userDrawn="1"/>
        </p:nvSpPr>
        <p:spPr>
          <a:xfrm>
            <a:off x="7610252" y="1"/>
            <a:ext cx="2273668" cy="3147998"/>
          </a:xfrm>
          <a:custGeom>
            <a:avLst/>
            <a:gdLst>
              <a:gd name="connsiteX0" fmla="*/ 183295 w 2273668"/>
              <a:gd name="connsiteY0" fmla="*/ 0 h 3147998"/>
              <a:gd name="connsiteX1" fmla="*/ 2273668 w 2273668"/>
              <a:gd name="connsiteY1" fmla="*/ 0 h 3147998"/>
              <a:gd name="connsiteX2" fmla="*/ 2273668 w 2273668"/>
              <a:gd name="connsiteY2" fmla="*/ 3147998 h 3147998"/>
              <a:gd name="connsiteX3" fmla="*/ 2096300 w 2273668"/>
              <a:gd name="connsiteY3" fmla="*/ 3147998 h 3147998"/>
              <a:gd name="connsiteX4" fmla="*/ 2033714 w 2273668"/>
              <a:gd name="connsiteY4" fmla="*/ 3144814 h 3147998"/>
              <a:gd name="connsiteX5" fmla="*/ 0 w 2273668"/>
              <a:gd name="connsiteY5" fmla="*/ 886966 h 3147998"/>
              <a:gd name="connsiteX6" fmla="*/ 178732 w 2273668"/>
              <a:gd name="connsiteY6" fmla="*/ 9417 h 314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73668" h="3147998">
                <a:moveTo>
                  <a:pt x="183295" y="0"/>
                </a:moveTo>
                <a:lnTo>
                  <a:pt x="2273668" y="0"/>
                </a:lnTo>
                <a:lnTo>
                  <a:pt x="2273668" y="3147998"/>
                </a:lnTo>
                <a:lnTo>
                  <a:pt x="2096300" y="3147998"/>
                </a:lnTo>
                <a:lnTo>
                  <a:pt x="2033714" y="3144814"/>
                </a:lnTo>
                <a:cubicBezTo>
                  <a:pt x="895944" y="3028420"/>
                  <a:pt x="0" y="2060597"/>
                  <a:pt x="0" y="886966"/>
                </a:cubicBezTo>
                <a:cubicBezTo>
                  <a:pt x="0" y="576250"/>
                  <a:pt x="63712" y="279606"/>
                  <a:pt x="178732" y="9417"/>
                </a:cubicBez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43" name="Freeform: Shape 42">
            <a:extLst>
              <a:ext uri="{FF2B5EF4-FFF2-40B4-BE49-F238E27FC236}">
                <a16:creationId xmlns:a16="http://schemas.microsoft.com/office/drawing/2014/main" id="{4550F3CE-BAE9-3916-42CA-F4D906FA5173}"/>
              </a:ext>
            </a:extLst>
          </p:cNvPr>
          <p:cNvSpPr/>
          <p:nvPr userDrawn="1"/>
        </p:nvSpPr>
        <p:spPr>
          <a:xfrm>
            <a:off x="9883919" y="2"/>
            <a:ext cx="2254928" cy="3141557"/>
          </a:xfrm>
          <a:custGeom>
            <a:avLst/>
            <a:gdLst>
              <a:gd name="connsiteX0" fmla="*/ 0 w 2254928"/>
              <a:gd name="connsiteY0" fmla="*/ 0 h 3141557"/>
              <a:gd name="connsiteX1" fmla="*/ 2080472 w 2254928"/>
              <a:gd name="connsiteY1" fmla="*/ 0 h 3141557"/>
              <a:gd name="connsiteX2" fmla="*/ 2154269 w 2254928"/>
              <a:gd name="connsiteY2" fmla="*/ 202607 h 3141557"/>
              <a:gd name="connsiteX3" fmla="*/ 2254928 w 2254928"/>
              <a:gd name="connsiteY3" fmla="*/ 871976 h 3141557"/>
              <a:gd name="connsiteX4" fmla="*/ 231934 w 2254928"/>
              <a:gd name="connsiteY4" fmla="*/ 3128339 h 3141557"/>
              <a:gd name="connsiteX5" fmla="*/ 19 w 2254928"/>
              <a:gd name="connsiteY5" fmla="*/ 3141557 h 3141557"/>
              <a:gd name="connsiteX6" fmla="*/ 0 w 2254928"/>
              <a:gd name="connsiteY6" fmla="*/ 3141557 h 3141557"/>
              <a:gd name="connsiteX7" fmla="*/ 0 w 2254928"/>
              <a:gd name="connsiteY7" fmla="*/ 2729990 h 3141557"/>
              <a:gd name="connsiteX8" fmla="*/ 0 w 2254928"/>
              <a:gd name="connsiteY8" fmla="*/ 2344136 h 3141557"/>
              <a:gd name="connsiteX9" fmla="*/ 0 w 2254928"/>
              <a:gd name="connsiteY9" fmla="*/ 1983167 h 3141557"/>
              <a:gd name="connsiteX10" fmla="*/ 0 w 2254928"/>
              <a:gd name="connsiteY10" fmla="*/ 1646252 h 3141557"/>
              <a:gd name="connsiteX11" fmla="*/ 0 w 2254928"/>
              <a:gd name="connsiteY11" fmla="*/ 1332565 h 3141557"/>
              <a:gd name="connsiteX12" fmla="*/ 0 w 2254928"/>
              <a:gd name="connsiteY12" fmla="*/ 1041273 h 3141557"/>
              <a:gd name="connsiteX13" fmla="*/ 0 w 2254928"/>
              <a:gd name="connsiteY13" fmla="*/ 771549 h 3141557"/>
              <a:gd name="connsiteX14" fmla="*/ 0 w 2254928"/>
              <a:gd name="connsiteY14" fmla="*/ 522561 h 3141557"/>
              <a:gd name="connsiteX15" fmla="*/ 0 w 2254928"/>
              <a:gd name="connsiteY15" fmla="*/ 293482 h 3141557"/>
              <a:gd name="connsiteX16" fmla="*/ 0 w 2254928"/>
              <a:gd name="connsiteY16" fmla="*/ 83481 h 3141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54928" h="3141557">
                <a:moveTo>
                  <a:pt x="0" y="0"/>
                </a:moveTo>
                <a:lnTo>
                  <a:pt x="2080472" y="0"/>
                </a:lnTo>
                <a:lnTo>
                  <a:pt x="2154269" y="202607"/>
                </a:lnTo>
                <a:cubicBezTo>
                  <a:pt x="2219730" y="414134"/>
                  <a:pt x="2254928" y="638939"/>
                  <a:pt x="2254928" y="871976"/>
                </a:cubicBezTo>
                <a:cubicBezTo>
                  <a:pt x="2254928" y="2045607"/>
                  <a:pt x="1374977" y="3005515"/>
                  <a:pt x="231934" y="3128339"/>
                </a:cubicBezTo>
                <a:lnTo>
                  <a:pt x="19" y="3141557"/>
                </a:lnTo>
                <a:lnTo>
                  <a:pt x="0" y="3141557"/>
                </a:lnTo>
                <a:lnTo>
                  <a:pt x="0" y="2729990"/>
                </a:lnTo>
                <a:lnTo>
                  <a:pt x="0" y="2344136"/>
                </a:lnTo>
                <a:lnTo>
                  <a:pt x="0" y="1983167"/>
                </a:lnTo>
                <a:lnTo>
                  <a:pt x="0" y="1646252"/>
                </a:lnTo>
                <a:lnTo>
                  <a:pt x="0" y="1332565"/>
                </a:lnTo>
                <a:lnTo>
                  <a:pt x="0" y="1041273"/>
                </a:lnTo>
                <a:lnTo>
                  <a:pt x="0" y="771549"/>
                </a:lnTo>
                <a:lnTo>
                  <a:pt x="0" y="522561"/>
                </a:lnTo>
                <a:lnTo>
                  <a:pt x="0" y="293482"/>
                </a:lnTo>
                <a:lnTo>
                  <a:pt x="0" y="83481"/>
                </a:lnTo>
                <a:close/>
              </a:path>
            </a:pathLst>
          </a:custGeom>
          <a:solidFill>
            <a:schemeClr val="accent6"/>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49" name="Freeform: Shape 48">
            <a:extLst>
              <a:ext uri="{FF2B5EF4-FFF2-40B4-BE49-F238E27FC236}">
                <a16:creationId xmlns:a16="http://schemas.microsoft.com/office/drawing/2014/main" id="{D83F65A0-0C52-48AD-DC5D-B5D3BF3CC188}"/>
              </a:ext>
            </a:extLst>
          </p:cNvPr>
          <p:cNvSpPr/>
          <p:nvPr userDrawn="1"/>
        </p:nvSpPr>
        <p:spPr>
          <a:xfrm>
            <a:off x="8395730" y="2"/>
            <a:ext cx="2959203" cy="2352793"/>
          </a:xfrm>
          <a:custGeom>
            <a:avLst/>
            <a:gdLst>
              <a:gd name="connsiteX0" fmla="*/ 289830 w 2959203"/>
              <a:gd name="connsiteY0" fmla="*/ 0 h 2352793"/>
              <a:gd name="connsiteX1" fmla="*/ 2669374 w 2959203"/>
              <a:gd name="connsiteY1" fmla="*/ 0 h 2352793"/>
              <a:gd name="connsiteX2" fmla="*/ 2706511 w 2959203"/>
              <a:gd name="connsiteY2" fmla="*/ 49584 h 2352793"/>
              <a:gd name="connsiteX3" fmla="*/ 2951565 w 2959203"/>
              <a:gd name="connsiteY3" fmla="*/ 724493 h 2352793"/>
              <a:gd name="connsiteX4" fmla="*/ 2959203 w 2959203"/>
              <a:gd name="connsiteY4" fmla="*/ 875514 h 2352793"/>
              <a:gd name="connsiteX5" fmla="*/ 2959203 w 2959203"/>
              <a:gd name="connsiteY5" fmla="*/ 875554 h 2352793"/>
              <a:gd name="connsiteX6" fmla="*/ 2951565 w 2959203"/>
              <a:gd name="connsiteY6" fmla="*/ 1026575 h 2352793"/>
              <a:gd name="connsiteX7" fmla="*/ 1479602 w 2959203"/>
              <a:gd name="connsiteY7" fmla="*/ 2352793 h 2352793"/>
              <a:gd name="connsiteX8" fmla="*/ 0 w 2959203"/>
              <a:gd name="connsiteY8" fmla="*/ 875534 h 2352793"/>
              <a:gd name="connsiteX9" fmla="*/ 252694 w 2959203"/>
              <a:gd name="connsiteY9" fmla="*/ 49584 h 2352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59203" h="2352793">
                <a:moveTo>
                  <a:pt x="289830" y="0"/>
                </a:moveTo>
                <a:lnTo>
                  <a:pt x="2669374" y="0"/>
                </a:lnTo>
                <a:lnTo>
                  <a:pt x="2706511" y="49584"/>
                </a:lnTo>
                <a:cubicBezTo>
                  <a:pt x="2839459" y="246061"/>
                  <a:pt x="2926309" y="476187"/>
                  <a:pt x="2951565" y="724493"/>
                </a:cubicBezTo>
                <a:lnTo>
                  <a:pt x="2959203" y="875514"/>
                </a:lnTo>
                <a:lnTo>
                  <a:pt x="2959203" y="875554"/>
                </a:lnTo>
                <a:lnTo>
                  <a:pt x="2951565" y="1026575"/>
                </a:lnTo>
                <a:cubicBezTo>
                  <a:pt x="2875795" y="1771492"/>
                  <a:pt x="2245691" y="2352793"/>
                  <a:pt x="1479602" y="2352793"/>
                </a:cubicBezTo>
                <a:cubicBezTo>
                  <a:pt x="662440" y="2352793"/>
                  <a:pt x="0" y="1691401"/>
                  <a:pt x="0" y="875534"/>
                </a:cubicBezTo>
                <a:cubicBezTo>
                  <a:pt x="0" y="569583"/>
                  <a:pt x="93156" y="285356"/>
                  <a:pt x="252694" y="49584"/>
                </a:cubicBez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40" name="Freeform: Shape 39">
            <a:extLst>
              <a:ext uri="{FF2B5EF4-FFF2-40B4-BE49-F238E27FC236}">
                <a16:creationId xmlns:a16="http://schemas.microsoft.com/office/drawing/2014/main" id="{F8FA7F58-C470-6376-9DB1-DE7034C491E8}"/>
              </a:ext>
            </a:extLst>
          </p:cNvPr>
          <p:cNvSpPr/>
          <p:nvPr userDrawn="1"/>
        </p:nvSpPr>
        <p:spPr>
          <a:xfrm>
            <a:off x="1390854" y="3130662"/>
            <a:ext cx="3106248" cy="3748831"/>
          </a:xfrm>
          <a:custGeom>
            <a:avLst/>
            <a:gdLst>
              <a:gd name="connsiteX0" fmla="*/ 0 w 3106248"/>
              <a:gd name="connsiteY0" fmla="*/ 0 h 3748831"/>
              <a:gd name="connsiteX1" fmla="*/ 3106248 w 3106248"/>
              <a:gd name="connsiteY1" fmla="*/ 3748831 h 3748831"/>
              <a:gd name="connsiteX2" fmla="*/ 0 w 3106248"/>
              <a:gd name="connsiteY2" fmla="*/ 3748831 h 3748831"/>
            </a:gdLst>
            <a:ahLst/>
            <a:cxnLst>
              <a:cxn ang="0">
                <a:pos x="connsiteX0" y="connsiteY0"/>
              </a:cxn>
              <a:cxn ang="0">
                <a:pos x="connsiteX1" y="connsiteY1"/>
              </a:cxn>
              <a:cxn ang="0">
                <a:pos x="connsiteX2" y="connsiteY2"/>
              </a:cxn>
            </a:cxnLst>
            <a:rect l="l" t="t" r="r" b="b"/>
            <a:pathLst>
              <a:path w="3106248" h="3748831">
                <a:moveTo>
                  <a:pt x="0" y="0"/>
                </a:moveTo>
                <a:lnTo>
                  <a:pt x="3106248" y="3748831"/>
                </a:lnTo>
                <a:lnTo>
                  <a:pt x="0" y="3748831"/>
                </a:lnTo>
                <a:close/>
              </a:path>
            </a:pathLst>
          </a:custGeom>
          <a:solidFill>
            <a:schemeClr val="accent2">
              <a:alpha val="99000"/>
            </a:schemeClr>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37" name="Freeform: Shape 36">
            <a:extLst>
              <a:ext uri="{FF2B5EF4-FFF2-40B4-BE49-F238E27FC236}">
                <a16:creationId xmlns:a16="http://schemas.microsoft.com/office/drawing/2014/main" id="{B27C9E57-563E-7980-7B3C-45FAD9C386F4}"/>
              </a:ext>
            </a:extLst>
          </p:cNvPr>
          <p:cNvSpPr/>
          <p:nvPr userDrawn="1"/>
        </p:nvSpPr>
        <p:spPr>
          <a:xfrm>
            <a:off x="0" y="3130661"/>
            <a:ext cx="1400640" cy="3748832"/>
          </a:xfrm>
          <a:custGeom>
            <a:avLst/>
            <a:gdLst>
              <a:gd name="connsiteX0" fmla="*/ 1400640 w 1400640"/>
              <a:gd name="connsiteY0" fmla="*/ 0 h 3748832"/>
              <a:gd name="connsiteX1" fmla="*/ 1400640 w 1400640"/>
              <a:gd name="connsiteY1" fmla="*/ 3748832 h 3748832"/>
              <a:gd name="connsiteX2" fmla="*/ 0 w 1400640"/>
              <a:gd name="connsiteY2" fmla="*/ 3748832 h 3748832"/>
              <a:gd name="connsiteX3" fmla="*/ 0 w 1400640"/>
              <a:gd name="connsiteY3" fmla="*/ 1684743 h 3748832"/>
            </a:gdLst>
            <a:ahLst/>
            <a:cxnLst>
              <a:cxn ang="0">
                <a:pos x="connsiteX0" y="connsiteY0"/>
              </a:cxn>
              <a:cxn ang="0">
                <a:pos x="connsiteX1" y="connsiteY1"/>
              </a:cxn>
              <a:cxn ang="0">
                <a:pos x="connsiteX2" y="connsiteY2"/>
              </a:cxn>
              <a:cxn ang="0">
                <a:pos x="connsiteX3" y="connsiteY3"/>
              </a:cxn>
            </a:cxnLst>
            <a:rect l="l" t="t" r="r" b="b"/>
            <a:pathLst>
              <a:path w="1400640" h="3748832">
                <a:moveTo>
                  <a:pt x="1400640" y="0"/>
                </a:moveTo>
                <a:lnTo>
                  <a:pt x="1400640" y="3748832"/>
                </a:lnTo>
                <a:lnTo>
                  <a:pt x="0" y="3748832"/>
                </a:lnTo>
                <a:lnTo>
                  <a:pt x="0" y="168474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p>
        </p:txBody>
      </p:sp>
      <p:sp>
        <p:nvSpPr>
          <p:cNvPr id="2" name="Title 1"/>
          <p:cNvSpPr>
            <a:spLocks noGrp="1"/>
          </p:cNvSpPr>
          <p:nvPr>
            <p:ph type="title"/>
          </p:nvPr>
        </p:nvSpPr>
        <p:spPr>
          <a:xfrm>
            <a:off x="2895600" y="3776472"/>
            <a:ext cx="6400800" cy="768096"/>
          </a:xfrm>
        </p:spPr>
        <p:txBody>
          <a:bodyPr anchor="t">
            <a:noAutofit/>
          </a:bodyPr>
          <a:lstStyle>
            <a:lvl1pPr>
              <a:lnSpc>
                <a:spcPct val="100000"/>
              </a:lnSpc>
              <a:defRPr sz="4400"/>
            </a:lvl1pPr>
          </a:lstStyle>
          <a:p>
            <a:r>
              <a:rPr lang="en-US"/>
              <a:t>Click to edit Master title style</a:t>
            </a:r>
            <a:endParaRPr lang="en-US" dirty="0"/>
          </a:p>
        </p:txBody>
      </p:sp>
      <p:sp>
        <p:nvSpPr>
          <p:cNvPr id="3" name="Text Placeholder 2"/>
          <p:cNvSpPr>
            <a:spLocks noGrp="1"/>
          </p:cNvSpPr>
          <p:nvPr>
            <p:ph type="body" idx="1"/>
          </p:nvPr>
        </p:nvSpPr>
        <p:spPr>
          <a:xfrm>
            <a:off x="2895600" y="4718304"/>
            <a:ext cx="6400800" cy="512064"/>
          </a:xfrm>
        </p:spPr>
        <p:txBody>
          <a:bodyPr lIns="0" tIns="0" rIns="0" bIns="0">
            <a:noAutofit/>
          </a:bodyPr>
          <a:lstStyle>
            <a:lvl1pPr marL="0" indent="0" algn="ctr">
              <a:spcBef>
                <a:spcPts val="0"/>
              </a:spcBef>
              <a:buNone/>
              <a:defRPr sz="2400">
                <a:solidFill>
                  <a:schemeClr val="accent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16817894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hart">
    <p:spTree>
      <p:nvGrpSpPr>
        <p:cNvPr id="1" name=""/>
        <p:cNvGrpSpPr/>
        <p:nvPr/>
      </p:nvGrpSpPr>
      <p:grpSpPr>
        <a:xfrm>
          <a:off x="0" y="0"/>
          <a:ext cx="0" cy="0"/>
          <a:chOff x="0" y="0"/>
          <a:chExt cx="0" cy="0"/>
        </a:xfrm>
      </p:grpSpPr>
      <p:sp>
        <p:nvSpPr>
          <p:cNvPr id="30" name="Freeform: Shape 29">
            <a:extLst>
              <a:ext uri="{FF2B5EF4-FFF2-40B4-BE49-F238E27FC236}">
                <a16:creationId xmlns:a16="http://schemas.microsoft.com/office/drawing/2014/main" id="{2459EA3C-8B88-5F1F-531E-7DA7DE55710B}"/>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p:txBody>
          <a:bodyPr>
            <a:noAutofit/>
          </a:bodyPr>
          <a:lstStyle>
            <a:lvl1pPr>
              <a:lnSpc>
                <a:spcPct val="100000"/>
              </a:lnSpc>
              <a:defRPr/>
            </a:lvl1pPr>
          </a:lstStyle>
          <a:p>
            <a:r>
              <a:rPr lang="en-US"/>
              <a:t>Click to edit Master title style</a:t>
            </a:r>
            <a:endParaRPr lang="en-US" dirty="0"/>
          </a:p>
        </p:txBody>
      </p:sp>
      <p:sp>
        <p:nvSpPr>
          <p:cNvPr id="3" name="Content Placeholder 2"/>
          <p:cNvSpPr>
            <a:spLocks noGrp="1"/>
          </p:cNvSpPr>
          <p:nvPr>
            <p:ph sz="half" idx="1"/>
          </p:nvPr>
        </p:nvSpPr>
        <p:spPr>
          <a:xfrm>
            <a:off x="539496" y="2103120"/>
            <a:ext cx="11119104" cy="4434840"/>
          </a:xfrm>
        </p:spPr>
        <p:txBody>
          <a:bodyPr>
            <a:no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p:cNvSpPr>
            <a:spLocks noGrp="1"/>
          </p:cNvSpPr>
          <p:nvPr>
            <p:ph type="ftr" sz="quarter" idx="11"/>
          </p:nvPr>
        </p:nvSpPr>
        <p:spPr/>
        <p:txBody>
          <a:bodyPr>
            <a:noAutofit/>
          </a:bodyPr>
          <a:lstStyle/>
          <a:p>
            <a:r>
              <a:rPr lang="en-US"/>
              <a:t>Presentation title</a:t>
            </a:r>
            <a:endParaRPr lang="en-US" dirty="0"/>
          </a:p>
        </p:txBody>
      </p:sp>
      <p:sp>
        <p:nvSpPr>
          <p:cNvPr id="7" name="Slide Number Placeholder 6"/>
          <p:cNvSpPr>
            <a:spLocks noGrp="1"/>
          </p:cNvSpPr>
          <p:nvPr>
            <p:ph type="sldNum" sz="quarter" idx="12"/>
          </p:nvPr>
        </p:nvSpPr>
        <p:spPr/>
        <p:txBody>
          <a:bodyPr>
            <a:noAutofit/>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208042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Table">
    <p:spTree>
      <p:nvGrpSpPr>
        <p:cNvPr id="1" name=""/>
        <p:cNvGrpSpPr/>
        <p:nvPr/>
      </p:nvGrpSpPr>
      <p:grpSpPr>
        <a:xfrm>
          <a:off x="0" y="0"/>
          <a:ext cx="0" cy="0"/>
          <a:chOff x="0" y="0"/>
          <a:chExt cx="0" cy="0"/>
        </a:xfrm>
      </p:grpSpPr>
      <p:sp>
        <p:nvSpPr>
          <p:cNvPr id="28" name="Freeform: Shape 27">
            <a:extLst>
              <a:ext uri="{FF2B5EF4-FFF2-40B4-BE49-F238E27FC236}">
                <a16:creationId xmlns:a16="http://schemas.microsoft.com/office/drawing/2014/main" id="{B0C0F070-237F-C60F-3458-4D4D9BA0A222}"/>
              </a:ext>
            </a:extLst>
          </p:cNvPr>
          <p:cNvSpPr/>
          <p:nvPr userDrawn="1"/>
        </p:nvSpPr>
        <p:spPr>
          <a:xfrm>
            <a:off x="9866106" y="0"/>
            <a:ext cx="2325894" cy="2180854"/>
          </a:xfrm>
          <a:custGeom>
            <a:avLst/>
            <a:gdLst>
              <a:gd name="connsiteX0" fmla="*/ 2066927 w 2325894"/>
              <a:gd name="connsiteY0" fmla="*/ 0 h 2180854"/>
              <a:gd name="connsiteX1" fmla="*/ 2098882 w 2325894"/>
              <a:gd name="connsiteY1" fmla="*/ 0 h 2180854"/>
              <a:gd name="connsiteX2" fmla="*/ 2128893 w 2325894"/>
              <a:gd name="connsiteY2" fmla="*/ 44463 h 2180854"/>
              <a:gd name="connsiteX3" fmla="*/ 2269798 w 2325894"/>
              <a:gd name="connsiteY3" fmla="*/ 120493 h 2180854"/>
              <a:gd name="connsiteX4" fmla="*/ 2325894 w 2325894"/>
              <a:gd name="connsiteY4" fmla="*/ 126162 h 2180854"/>
              <a:gd name="connsiteX5" fmla="*/ 2325894 w 2325894"/>
              <a:gd name="connsiteY5" fmla="*/ 149263 h 2180854"/>
              <a:gd name="connsiteX6" fmla="*/ 2265120 w 2325894"/>
              <a:gd name="connsiteY6" fmla="*/ 143117 h 2180854"/>
              <a:gd name="connsiteX7" fmla="*/ 2075647 w 2325894"/>
              <a:gd name="connsiteY7" fmla="*/ 16048 h 2180854"/>
              <a:gd name="connsiteX8" fmla="*/ 1926448 w 2325894"/>
              <a:gd name="connsiteY8" fmla="*/ 0 h 2180854"/>
              <a:gd name="connsiteX9" fmla="*/ 1950522 w 2325894"/>
              <a:gd name="connsiteY9" fmla="*/ 0 h 2180854"/>
              <a:gd name="connsiteX10" fmla="*/ 1952130 w 2325894"/>
              <a:gd name="connsiteY10" fmla="*/ 5167 h 2180854"/>
              <a:gd name="connsiteX11" fmla="*/ 2244242 w 2325894"/>
              <a:gd name="connsiteY11" fmla="*/ 244834 h 2180854"/>
              <a:gd name="connsiteX12" fmla="*/ 2325894 w 2325894"/>
              <a:gd name="connsiteY12" fmla="*/ 253091 h 2180854"/>
              <a:gd name="connsiteX13" fmla="*/ 2325894 w 2325894"/>
              <a:gd name="connsiteY13" fmla="*/ 276192 h 2180854"/>
              <a:gd name="connsiteX14" fmla="*/ 2239598 w 2325894"/>
              <a:gd name="connsiteY14" fmla="*/ 267464 h 2180854"/>
              <a:gd name="connsiteX15" fmla="*/ 1930848 w 2325894"/>
              <a:gd name="connsiteY15" fmla="*/ 14141 h 2180854"/>
              <a:gd name="connsiteX16" fmla="*/ 1794114 w 2325894"/>
              <a:gd name="connsiteY16" fmla="*/ 0 h 2180854"/>
              <a:gd name="connsiteX17" fmla="*/ 1818202 w 2325894"/>
              <a:gd name="connsiteY17" fmla="*/ 0 h 2180854"/>
              <a:gd name="connsiteX18" fmla="*/ 1835170 w 2325894"/>
              <a:gd name="connsiteY18" fmla="*/ 54535 h 2180854"/>
              <a:gd name="connsiteX19" fmla="*/ 2218687 w 2325894"/>
              <a:gd name="connsiteY19" fmla="*/ 369191 h 2180854"/>
              <a:gd name="connsiteX20" fmla="*/ 2325894 w 2325894"/>
              <a:gd name="connsiteY20" fmla="*/ 380032 h 2180854"/>
              <a:gd name="connsiteX21" fmla="*/ 2325894 w 2325894"/>
              <a:gd name="connsiteY21" fmla="*/ 403132 h 2180854"/>
              <a:gd name="connsiteX22" fmla="*/ 2214043 w 2325894"/>
              <a:gd name="connsiteY22" fmla="*/ 391825 h 2180854"/>
              <a:gd name="connsiteX23" fmla="*/ 1813889 w 2325894"/>
              <a:gd name="connsiteY23" fmla="*/ 63559 h 2180854"/>
              <a:gd name="connsiteX24" fmla="*/ 1661683 w 2325894"/>
              <a:gd name="connsiteY24" fmla="*/ 0 h 2180854"/>
              <a:gd name="connsiteX25" fmla="*/ 1685874 w 2325894"/>
              <a:gd name="connsiteY25" fmla="*/ 0 h 2180854"/>
              <a:gd name="connsiteX26" fmla="*/ 1718212 w 2325894"/>
              <a:gd name="connsiteY26" fmla="*/ 103965 h 2180854"/>
              <a:gd name="connsiteX27" fmla="*/ 2193133 w 2325894"/>
              <a:gd name="connsiteY27" fmla="*/ 493659 h 2180854"/>
              <a:gd name="connsiteX28" fmla="*/ 2325894 w 2325894"/>
              <a:gd name="connsiteY28" fmla="*/ 507083 h 2180854"/>
              <a:gd name="connsiteX29" fmla="*/ 2325894 w 2325894"/>
              <a:gd name="connsiteY29" fmla="*/ 530183 h 2180854"/>
              <a:gd name="connsiteX30" fmla="*/ 2188450 w 2325894"/>
              <a:gd name="connsiteY30" fmla="*/ 516288 h 2180854"/>
              <a:gd name="connsiteX31" fmla="*/ 1696817 w 2325894"/>
              <a:gd name="connsiteY31" fmla="*/ 112939 h 2180854"/>
              <a:gd name="connsiteX32" fmla="*/ 1531553 w 2325894"/>
              <a:gd name="connsiteY32" fmla="*/ 0 h 2180854"/>
              <a:gd name="connsiteX33" fmla="*/ 1554659 w 2325894"/>
              <a:gd name="connsiteY33" fmla="*/ 0 h 2180854"/>
              <a:gd name="connsiteX34" fmla="*/ 1555243 w 2325894"/>
              <a:gd name="connsiteY34" fmla="*/ 5776 h 2180854"/>
              <a:gd name="connsiteX35" fmla="*/ 2245588 w 2325894"/>
              <a:gd name="connsiteY35" fmla="*/ 629962 h 2180854"/>
              <a:gd name="connsiteX36" fmla="*/ 2325894 w 2325894"/>
              <a:gd name="connsiteY36" fmla="*/ 634030 h 2180854"/>
              <a:gd name="connsiteX37" fmla="*/ 2325894 w 2325894"/>
              <a:gd name="connsiteY37" fmla="*/ 657131 h 2180854"/>
              <a:gd name="connsiteX38" fmla="*/ 2243214 w 2325894"/>
              <a:gd name="connsiteY38" fmla="*/ 652943 h 2180854"/>
              <a:gd name="connsiteX39" fmla="*/ 1532607 w 2325894"/>
              <a:gd name="connsiteY39" fmla="*/ 10419 h 2180854"/>
              <a:gd name="connsiteX40" fmla="*/ 1404609 w 2325894"/>
              <a:gd name="connsiteY40" fmla="*/ 0 h 2180854"/>
              <a:gd name="connsiteX41" fmla="*/ 1427709 w 2325894"/>
              <a:gd name="connsiteY41" fmla="*/ 0 h 2180854"/>
              <a:gd name="connsiteX42" fmla="*/ 1430873 w 2325894"/>
              <a:gd name="connsiteY42" fmla="*/ 31287 h 2180854"/>
              <a:gd name="connsiteX43" fmla="*/ 2232606 w 2325894"/>
              <a:gd name="connsiteY43" fmla="*/ 756233 h 2180854"/>
              <a:gd name="connsiteX44" fmla="*/ 2325894 w 2325894"/>
              <a:gd name="connsiteY44" fmla="*/ 760959 h 2180854"/>
              <a:gd name="connsiteX45" fmla="*/ 2325894 w 2325894"/>
              <a:gd name="connsiteY45" fmla="*/ 784060 h 2180854"/>
              <a:gd name="connsiteX46" fmla="*/ 2230270 w 2325894"/>
              <a:gd name="connsiteY46" fmla="*/ 779216 h 2180854"/>
              <a:gd name="connsiteX47" fmla="*/ 1408246 w 2325894"/>
              <a:gd name="connsiteY47" fmla="*/ 35964 h 2180854"/>
              <a:gd name="connsiteX48" fmla="*/ 1274343 w 2325894"/>
              <a:gd name="connsiteY48" fmla="*/ 0 h 2180854"/>
              <a:gd name="connsiteX49" fmla="*/ 1300756 w 2325894"/>
              <a:gd name="connsiteY49" fmla="*/ 0 h 2180854"/>
              <a:gd name="connsiteX50" fmla="*/ 1306507 w 2325894"/>
              <a:gd name="connsiteY50" fmla="*/ 56884 h 2180854"/>
              <a:gd name="connsiteX51" fmla="*/ 2219643 w 2325894"/>
              <a:gd name="connsiteY51" fmla="*/ 882640 h 2180854"/>
              <a:gd name="connsiteX52" fmla="*/ 2325894 w 2325894"/>
              <a:gd name="connsiteY52" fmla="*/ 888022 h 2180854"/>
              <a:gd name="connsiteX53" fmla="*/ 2325894 w 2325894"/>
              <a:gd name="connsiteY53" fmla="*/ 911123 h 2180854"/>
              <a:gd name="connsiteX54" fmla="*/ 2217286 w 2325894"/>
              <a:gd name="connsiteY54" fmla="*/ 905621 h 2180854"/>
              <a:gd name="connsiteX55" fmla="*/ 1283761 w 2325894"/>
              <a:gd name="connsiteY55" fmla="*/ 61528 h 2180854"/>
              <a:gd name="connsiteX56" fmla="*/ 1146071 w 2325894"/>
              <a:gd name="connsiteY56" fmla="*/ 0 h 2180854"/>
              <a:gd name="connsiteX57" fmla="*/ 1169414 w 2325894"/>
              <a:gd name="connsiteY57" fmla="*/ 0 h 2180854"/>
              <a:gd name="connsiteX58" fmla="*/ 1182030 w 2325894"/>
              <a:gd name="connsiteY58" fmla="*/ 82429 h 2180854"/>
              <a:gd name="connsiteX59" fmla="*/ 2206679 w 2325894"/>
              <a:gd name="connsiteY59" fmla="*/ 1008912 h 2180854"/>
              <a:gd name="connsiteX60" fmla="*/ 2325894 w 2325894"/>
              <a:gd name="connsiteY60" fmla="*/ 1014951 h 2180854"/>
              <a:gd name="connsiteX61" fmla="*/ 2325894 w 2325894"/>
              <a:gd name="connsiteY61" fmla="*/ 1038052 h 2180854"/>
              <a:gd name="connsiteX62" fmla="*/ 2204323 w 2325894"/>
              <a:gd name="connsiteY62" fmla="*/ 1031893 h 2180854"/>
              <a:gd name="connsiteX63" fmla="*/ 1159398 w 2325894"/>
              <a:gd name="connsiteY63" fmla="*/ 87072 h 2180854"/>
              <a:gd name="connsiteX64" fmla="*/ 1017789 w 2325894"/>
              <a:gd name="connsiteY64" fmla="*/ 0 h 2180854"/>
              <a:gd name="connsiteX65" fmla="*/ 1041132 w 2325894"/>
              <a:gd name="connsiteY65" fmla="*/ 0 h 2180854"/>
              <a:gd name="connsiteX66" fmla="*/ 1057661 w 2325894"/>
              <a:gd name="connsiteY66" fmla="*/ 107992 h 2180854"/>
              <a:gd name="connsiteX67" fmla="*/ 2193716 w 2325894"/>
              <a:gd name="connsiteY67" fmla="*/ 1135208 h 2180854"/>
              <a:gd name="connsiteX68" fmla="*/ 2325894 w 2325894"/>
              <a:gd name="connsiteY68" fmla="*/ 1141903 h 2180854"/>
              <a:gd name="connsiteX69" fmla="*/ 2325894 w 2325894"/>
              <a:gd name="connsiteY69" fmla="*/ 1165004 h 2180854"/>
              <a:gd name="connsiteX70" fmla="*/ 2191361 w 2325894"/>
              <a:gd name="connsiteY70" fmla="*/ 1158189 h 2180854"/>
              <a:gd name="connsiteX71" fmla="*/ 1035029 w 2325894"/>
              <a:gd name="connsiteY71" fmla="*/ 112636 h 2180854"/>
              <a:gd name="connsiteX72" fmla="*/ 889397 w 2325894"/>
              <a:gd name="connsiteY72" fmla="*/ 0 h 2180854"/>
              <a:gd name="connsiteX73" fmla="*/ 912837 w 2325894"/>
              <a:gd name="connsiteY73" fmla="*/ 0 h 2180854"/>
              <a:gd name="connsiteX74" fmla="*/ 933296 w 2325894"/>
              <a:gd name="connsiteY74" fmla="*/ 133667 h 2180854"/>
              <a:gd name="connsiteX75" fmla="*/ 2180754 w 2325894"/>
              <a:gd name="connsiteY75" fmla="*/ 1261608 h 2180854"/>
              <a:gd name="connsiteX76" fmla="*/ 2325894 w 2325894"/>
              <a:gd name="connsiteY76" fmla="*/ 1268960 h 2180854"/>
              <a:gd name="connsiteX77" fmla="*/ 2325894 w 2325894"/>
              <a:gd name="connsiteY77" fmla="*/ 1292061 h 2180854"/>
              <a:gd name="connsiteX78" fmla="*/ 2178378 w 2325894"/>
              <a:gd name="connsiteY78" fmla="*/ 1284588 h 2180854"/>
              <a:gd name="connsiteX79" fmla="*/ 910550 w 2325894"/>
              <a:gd name="connsiteY79" fmla="*/ 138199 h 2180854"/>
              <a:gd name="connsiteX80" fmla="*/ 761929 w 2325894"/>
              <a:gd name="connsiteY80" fmla="*/ 0 h 2180854"/>
              <a:gd name="connsiteX81" fmla="*/ 785032 w 2325894"/>
              <a:gd name="connsiteY81" fmla="*/ 0 h 2180854"/>
              <a:gd name="connsiteX82" fmla="*/ 785312 w 2325894"/>
              <a:gd name="connsiteY82" fmla="*/ 5523 h 2180854"/>
              <a:gd name="connsiteX83" fmla="*/ 2167790 w 2325894"/>
              <a:gd name="connsiteY83" fmla="*/ 1387884 h 2180854"/>
              <a:gd name="connsiteX84" fmla="*/ 2325894 w 2325894"/>
              <a:gd name="connsiteY84" fmla="*/ 1395894 h 2180854"/>
              <a:gd name="connsiteX85" fmla="*/ 2325894 w 2325894"/>
              <a:gd name="connsiteY85" fmla="*/ 1418995 h 2180854"/>
              <a:gd name="connsiteX86" fmla="*/ 2165434 w 2325894"/>
              <a:gd name="connsiteY86" fmla="*/ 1410866 h 2180854"/>
              <a:gd name="connsiteX87" fmla="*/ 762328 w 2325894"/>
              <a:gd name="connsiteY87" fmla="*/ 7877 h 2180854"/>
              <a:gd name="connsiteX88" fmla="*/ 634980 w 2325894"/>
              <a:gd name="connsiteY88" fmla="*/ 0 h 2180854"/>
              <a:gd name="connsiteX89" fmla="*/ 658083 w 2325894"/>
              <a:gd name="connsiteY89" fmla="*/ 0 h 2180854"/>
              <a:gd name="connsiteX90" fmla="*/ 659019 w 2325894"/>
              <a:gd name="connsiteY90" fmla="*/ 18476 h 2180854"/>
              <a:gd name="connsiteX91" fmla="*/ 2154827 w 2325894"/>
              <a:gd name="connsiteY91" fmla="*/ 1514157 h 2180854"/>
              <a:gd name="connsiteX92" fmla="*/ 2325894 w 2325894"/>
              <a:gd name="connsiteY92" fmla="*/ 1522823 h 2180854"/>
              <a:gd name="connsiteX93" fmla="*/ 2325894 w 2325894"/>
              <a:gd name="connsiteY93" fmla="*/ 1545924 h 2180854"/>
              <a:gd name="connsiteX94" fmla="*/ 2152472 w 2325894"/>
              <a:gd name="connsiteY94" fmla="*/ 1537138 h 2180854"/>
              <a:gd name="connsiteX95" fmla="*/ 636036 w 2325894"/>
              <a:gd name="connsiteY95" fmla="*/ 20831 h 2180854"/>
              <a:gd name="connsiteX96" fmla="*/ 507911 w 2325894"/>
              <a:gd name="connsiteY96" fmla="*/ 0 h 2180854"/>
              <a:gd name="connsiteX97" fmla="*/ 531128 w 2325894"/>
              <a:gd name="connsiteY97" fmla="*/ 0 h 2180854"/>
              <a:gd name="connsiteX98" fmla="*/ 532727 w 2325894"/>
              <a:gd name="connsiteY98" fmla="*/ 31559 h 2180854"/>
              <a:gd name="connsiteX99" fmla="*/ 2141864 w 2325894"/>
              <a:gd name="connsiteY99" fmla="*/ 1640562 h 2180854"/>
              <a:gd name="connsiteX100" fmla="*/ 2325894 w 2325894"/>
              <a:gd name="connsiteY100" fmla="*/ 1649885 h 2180854"/>
              <a:gd name="connsiteX101" fmla="*/ 2325894 w 2325894"/>
              <a:gd name="connsiteY101" fmla="*/ 1672981 h 2180854"/>
              <a:gd name="connsiteX102" fmla="*/ 2139488 w 2325894"/>
              <a:gd name="connsiteY102" fmla="*/ 1663539 h 2180854"/>
              <a:gd name="connsiteX103" fmla="*/ 509624 w 2325894"/>
              <a:gd name="connsiteY103" fmla="*/ 33818 h 2180854"/>
              <a:gd name="connsiteX104" fmla="*/ 380961 w 2325894"/>
              <a:gd name="connsiteY104" fmla="*/ 0 h 2180854"/>
              <a:gd name="connsiteX105" fmla="*/ 404065 w 2325894"/>
              <a:gd name="connsiteY105" fmla="*/ 0 h 2180854"/>
              <a:gd name="connsiteX106" fmla="*/ 406316 w 2325894"/>
              <a:gd name="connsiteY106" fmla="*/ 44437 h 2180854"/>
              <a:gd name="connsiteX107" fmla="*/ 2128900 w 2325894"/>
              <a:gd name="connsiteY107" fmla="*/ 1766854 h 2180854"/>
              <a:gd name="connsiteX108" fmla="*/ 2325894 w 2325894"/>
              <a:gd name="connsiteY108" fmla="*/ 1776833 h 2180854"/>
              <a:gd name="connsiteX109" fmla="*/ 2325894 w 2325894"/>
              <a:gd name="connsiteY109" fmla="*/ 1799934 h 2180854"/>
              <a:gd name="connsiteX110" fmla="*/ 2126525 w 2325894"/>
              <a:gd name="connsiteY110" fmla="*/ 1789835 h 2180854"/>
              <a:gd name="connsiteX111" fmla="*/ 383332 w 2325894"/>
              <a:gd name="connsiteY111" fmla="*/ 46792 h 2180854"/>
              <a:gd name="connsiteX112" fmla="*/ 254013 w 2325894"/>
              <a:gd name="connsiteY112" fmla="*/ 0 h 2180854"/>
              <a:gd name="connsiteX113" fmla="*/ 277116 w 2325894"/>
              <a:gd name="connsiteY113" fmla="*/ 0 h 2180854"/>
              <a:gd name="connsiteX114" fmla="*/ 280023 w 2325894"/>
              <a:gd name="connsiteY114" fmla="*/ 57371 h 2180854"/>
              <a:gd name="connsiteX115" fmla="*/ 2115917 w 2325894"/>
              <a:gd name="connsiteY115" fmla="*/ 1893125 h 2180854"/>
              <a:gd name="connsiteX116" fmla="*/ 2325894 w 2325894"/>
              <a:gd name="connsiteY116" fmla="*/ 1903762 h 2180854"/>
              <a:gd name="connsiteX117" fmla="*/ 2325894 w 2325894"/>
              <a:gd name="connsiteY117" fmla="*/ 1926863 h 2180854"/>
              <a:gd name="connsiteX118" fmla="*/ 2113563 w 2325894"/>
              <a:gd name="connsiteY118" fmla="*/ 1916107 h 2180854"/>
              <a:gd name="connsiteX119" fmla="*/ 257040 w 2325894"/>
              <a:gd name="connsiteY119" fmla="*/ 59745 h 2180854"/>
              <a:gd name="connsiteX120" fmla="*/ 126949 w 2325894"/>
              <a:gd name="connsiteY120" fmla="*/ 0 h 2180854"/>
              <a:gd name="connsiteX121" fmla="*/ 150160 w 2325894"/>
              <a:gd name="connsiteY121" fmla="*/ 0 h 2180854"/>
              <a:gd name="connsiteX122" fmla="*/ 153729 w 2325894"/>
              <a:gd name="connsiteY122" fmla="*/ 70454 h 2180854"/>
              <a:gd name="connsiteX123" fmla="*/ 2102955 w 2325894"/>
              <a:gd name="connsiteY123" fmla="*/ 2019530 h 2180854"/>
              <a:gd name="connsiteX124" fmla="*/ 2325894 w 2325894"/>
              <a:gd name="connsiteY124" fmla="*/ 2030824 h 2180854"/>
              <a:gd name="connsiteX125" fmla="*/ 2325894 w 2325894"/>
              <a:gd name="connsiteY125" fmla="*/ 2053925 h 2180854"/>
              <a:gd name="connsiteX126" fmla="*/ 2100598 w 2325894"/>
              <a:gd name="connsiteY126" fmla="*/ 2042512 h 2180854"/>
              <a:gd name="connsiteX127" fmla="*/ 130633 w 2325894"/>
              <a:gd name="connsiteY127" fmla="*/ 72714 h 2180854"/>
              <a:gd name="connsiteX128" fmla="*/ 0 w 2325894"/>
              <a:gd name="connsiteY128" fmla="*/ 0 h 2180854"/>
              <a:gd name="connsiteX129" fmla="*/ 23103 w 2325894"/>
              <a:gd name="connsiteY129" fmla="*/ 0 h 2180854"/>
              <a:gd name="connsiteX130" fmla="*/ 27324 w 2325894"/>
              <a:gd name="connsiteY130" fmla="*/ 83311 h 2180854"/>
              <a:gd name="connsiteX131" fmla="*/ 2089991 w 2325894"/>
              <a:gd name="connsiteY131" fmla="*/ 2145803 h 2180854"/>
              <a:gd name="connsiteX132" fmla="*/ 2325894 w 2325894"/>
              <a:gd name="connsiteY132" fmla="*/ 2157753 h 2180854"/>
              <a:gd name="connsiteX133" fmla="*/ 2325894 w 2325894"/>
              <a:gd name="connsiteY133" fmla="*/ 2180854 h 2180854"/>
              <a:gd name="connsiteX134" fmla="*/ 2087636 w 2325894"/>
              <a:gd name="connsiteY134" fmla="*/ 2168784 h 2180854"/>
              <a:gd name="connsiteX135" fmla="*/ 4341 w 2325894"/>
              <a:gd name="connsiteY135" fmla="*/ 85667 h 218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2325894" h="2180854">
                <a:moveTo>
                  <a:pt x="2066927" y="0"/>
                </a:moveTo>
                <a:lnTo>
                  <a:pt x="2098882" y="0"/>
                </a:lnTo>
                <a:lnTo>
                  <a:pt x="2128893" y="44463"/>
                </a:lnTo>
                <a:cubicBezTo>
                  <a:pt x="2166753" y="82308"/>
                  <a:pt x="2215417" y="109341"/>
                  <a:pt x="2269798" y="120493"/>
                </a:cubicBezTo>
                <a:lnTo>
                  <a:pt x="2325894" y="126162"/>
                </a:lnTo>
                <a:lnTo>
                  <a:pt x="2325894" y="149263"/>
                </a:lnTo>
                <a:lnTo>
                  <a:pt x="2265120" y="143117"/>
                </a:lnTo>
                <a:cubicBezTo>
                  <a:pt x="2186576" y="127002"/>
                  <a:pt x="2119077" y="80290"/>
                  <a:pt x="2075647" y="16048"/>
                </a:cubicBezTo>
                <a:close/>
                <a:moveTo>
                  <a:pt x="1926448" y="0"/>
                </a:moveTo>
                <a:lnTo>
                  <a:pt x="1950522" y="0"/>
                </a:lnTo>
                <a:lnTo>
                  <a:pt x="1952130" y="5167"/>
                </a:lnTo>
                <a:cubicBezTo>
                  <a:pt x="2003529" y="126455"/>
                  <a:pt x="2112323" y="217766"/>
                  <a:pt x="2244242" y="244834"/>
                </a:cubicBezTo>
                <a:lnTo>
                  <a:pt x="2325894" y="253091"/>
                </a:lnTo>
                <a:lnTo>
                  <a:pt x="2325894" y="276192"/>
                </a:lnTo>
                <a:lnTo>
                  <a:pt x="2239598" y="267464"/>
                </a:lnTo>
                <a:cubicBezTo>
                  <a:pt x="2100173" y="238852"/>
                  <a:pt x="1985178" y="142334"/>
                  <a:pt x="1930848" y="14141"/>
                </a:cubicBezTo>
                <a:close/>
                <a:moveTo>
                  <a:pt x="1794114" y="0"/>
                </a:moveTo>
                <a:lnTo>
                  <a:pt x="1818202" y="0"/>
                </a:lnTo>
                <a:lnTo>
                  <a:pt x="1835170" y="54535"/>
                </a:lnTo>
                <a:cubicBezTo>
                  <a:pt x="1902650" y="213778"/>
                  <a:pt x="2045483" y="333656"/>
                  <a:pt x="2218687" y="369191"/>
                </a:cubicBezTo>
                <a:lnTo>
                  <a:pt x="2325894" y="380032"/>
                </a:lnTo>
                <a:lnTo>
                  <a:pt x="2325894" y="403132"/>
                </a:lnTo>
                <a:lnTo>
                  <a:pt x="2214043" y="391825"/>
                </a:lnTo>
                <a:cubicBezTo>
                  <a:pt x="2033333" y="354761"/>
                  <a:pt x="1884299" y="229720"/>
                  <a:pt x="1813889" y="63559"/>
                </a:cubicBezTo>
                <a:close/>
                <a:moveTo>
                  <a:pt x="1661683" y="0"/>
                </a:moveTo>
                <a:lnTo>
                  <a:pt x="1685874" y="0"/>
                </a:lnTo>
                <a:lnTo>
                  <a:pt x="1718212" y="103965"/>
                </a:lnTo>
                <a:cubicBezTo>
                  <a:pt x="1801772" y="301203"/>
                  <a:pt x="1978643" y="449654"/>
                  <a:pt x="2193133" y="493659"/>
                </a:cubicBezTo>
                <a:lnTo>
                  <a:pt x="2325894" y="507083"/>
                </a:lnTo>
                <a:lnTo>
                  <a:pt x="2325894" y="530183"/>
                </a:lnTo>
                <a:lnTo>
                  <a:pt x="2188450" y="516288"/>
                </a:lnTo>
                <a:cubicBezTo>
                  <a:pt x="1966399" y="470740"/>
                  <a:pt x="1783312" y="317082"/>
                  <a:pt x="1696817" y="112939"/>
                </a:cubicBezTo>
                <a:close/>
                <a:moveTo>
                  <a:pt x="1531553" y="0"/>
                </a:moveTo>
                <a:lnTo>
                  <a:pt x="1554659" y="0"/>
                </a:lnTo>
                <a:lnTo>
                  <a:pt x="1555243" y="5776"/>
                </a:lnTo>
                <a:cubicBezTo>
                  <a:pt x="1623483" y="338327"/>
                  <a:pt x="1902268" y="594992"/>
                  <a:pt x="2245588" y="629962"/>
                </a:cubicBezTo>
                <a:lnTo>
                  <a:pt x="2325894" y="634030"/>
                </a:lnTo>
                <a:lnTo>
                  <a:pt x="2325894" y="657131"/>
                </a:lnTo>
                <a:lnTo>
                  <a:pt x="2243214" y="652943"/>
                </a:lnTo>
                <a:cubicBezTo>
                  <a:pt x="1889750" y="616944"/>
                  <a:pt x="1602834" y="352727"/>
                  <a:pt x="1532607" y="10419"/>
                </a:cubicBezTo>
                <a:close/>
                <a:moveTo>
                  <a:pt x="1404609" y="0"/>
                </a:moveTo>
                <a:lnTo>
                  <a:pt x="1427709" y="0"/>
                </a:lnTo>
                <a:lnTo>
                  <a:pt x="1430873" y="31287"/>
                </a:lnTo>
                <a:cubicBezTo>
                  <a:pt x="1510102" y="417452"/>
                  <a:pt x="1833798" y="715609"/>
                  <a:pt x="2232606" y="756233"/>
                </a:cubicBezTo>
                <a:lnTo>
                  <a:pt x="2325894" y="760959"/>
                </a:lnTo>
                <a:lnTo>
                  <a:pt x="2325894" y="784060"/>
                </a:lnTo>
                <a:lnTo>
                  <a:pt x="2230270" y="779216"/>
                </a:lnTo>
                <a:cubicBezTo>
                  <a:pt x="1821463" y="737574"/>
                  <a:pt x="1489501" y="431938"/>
                  <a:pt x="1408246" y="35964"/>
                </a:cubicBezTo>
                <a:close/>
                <a:moveTo>
                  <a:pt x="1274343" y="0"/>
                </a:moveTo>
                <a:lnTo>
                  <a:pt x="1300756" y="0"/>
                </a:lnTo>
                <a:lnTo>
                  <a:pt x="1306507" y="56884"/>
                </a:lnTo>
                <a:cubicBezTo>
                  <a:pt x="1396745" y="496788"/>
                  <a:pt x="1765420" y="836372"/>
                  <a:pt x="2219643" y="882640"/>
                </a:cubicBezTo>
                <a:lnTo>
                  <a:pt x="2325894" y="888022"/>
                </a:lnTo>
                <a:lnTo>
                  <a:pt x="2325894" y="911123"/>
                </a:lnTo>
                <a:lnTo>
                  <a:pt x="2217286" y="905621"/>
                </a:lnTo>
                <a:cubicBezTo>
                  <a:pt x="1752979" y="858324"/>
                  <a:pt x="1376027" y="511189"/>
                  <a:pt x="1283761" y="61528"/>
                </a:cubicBezTo>
                <a:close/>
                <a:moveTo>
                  <a:pt x="1146071" y="0"/>
                </a:moveTo>
                <a:lnTo>
                  <a:pt x="1169414" y="0"/>
                </a:lnTo>
                <a:lnTo>
                  <a:pt x="1182030" y="82429"/>
                </a:lnTo>
                <a:cubicBezTo>
                  <a:pt x="1283296" y="576000"/>
                  <a:pt x="1697029" y="957001"/>
                  <a:pt x="2206679" y="1008912"/>
                </a:cubicBezTo>
                <a:lnTo>
                  <a:pt x="2325894" y="1014951"/>
                </a:lnTo>
                <a:lnTo>
                  <a:pt x="2325894" y="1038052"/>
                </a:lnTo>
                <a:lnTo>
                  <a:pt x="2204323" y="1031893"/>
                </a:lnTo>
                <a:cubicBezTo>
                  <a:pt x="1684600" y="978953"/>
                  <a:pt x="1262670" y="590398"/>
                  <a:pt x="1159398" y="87072"/>
                </a:cubicBezTo>
                <a:close/>
                <a:moveTo>
                  <a:pt x="1017789" y="0"/>
                </a:moveTo>
                <a:lnTo>
                  <a:pt x="1041132" y="0"/>
                </a:lnTo>
                <a:lnTo>
                  <a:pt x="1057661" y="107992"/>
                </a:lnTo>
                <a:cubicBezTo>
                  <a:pt x="1169939" y="655229"/>
                  <a:pt x="1628650" y="1077653"/>
                  <a:pt x="2193716" y="1135208"/>
                </a:cubicBezTo>
                <a:lnTo>
                  <a:pt x="2325894" y="1141903"/>
                </a:lnTo>
                <a:lnTo>
                  <a:pt x="2325894" y="1165004"/>
                </a:lnTo>
                <a:lnTo>
                  <a:pt x="2191361" y="1158189"/>
                </a:lnTo>
                <a:cubicBezTo>
                  <a:pt x="1616222" y="1099606"/>
                  <a:pt x="1149313" y="669630"/>
                  <a:pt x="1035029" y="112636"/>
                </a:cubicBezTo>
                <a:close/>
                <a:moveTo>
                  <a:pt x="889397" y="0"/>
                </a:moveTo>
                <a:lnTo>
                  <a:pt x="912837" y="0"/>
                </a:lnTo>
                <a:lnTo>
                  <a:pt x="933296" y="133667"/>
                </a:lnTo>
                <a:cubicBezTo>
                  <a:pt x="1056582" y="734570"/>
                  <a:pt x="1560272" y="1198411"/>
                  <a:pt x="2180754" y="1261608"/>
                </a:cubicBezTo>
                <a:lnTo>
                  <a:pt x="2325894" y="1268960"/>
                </a:lnTo>
                <a:lnTo>
                  <a:pt x="2325894" y="1292061"/>
                </a:lnTo>
                <a:lnTo>
                  <a:pt x="2178378" y="1284588"/>
                </a:lnTo>
                <a:cubicBezTo>
                  <a:pt x="1547742" y="1220351"/>
                  <a:pt x="1035844" y="748879"/>
                  <a:pt x="910550" y="138199"/>
                </a:cubicBezTo>
                <a:close/>
                <a:moveTo>
                  <a:pt x="761929" y="0"/>
                </a:moveTo>
                <a:lnTo>
                  <a:pt x="785032" y="0"/>
                </a:lnTo>
                <a:lnTo>
                  <a:pt x="785312" y="5523"/>
                </a:lnTo>
                <a:cubicBezTo>
                  <a:pt x="859466" y="733364"/>
                  <a:pt x="1439889" y="1313736"/>
                  <a:pt x="2167790" y="1387884"/>
                </a:cubicBezTo>
                <a:lnTo>
                  <a:pt x="2325894" y="1395894"/>
                </a:lnTo>
                <a:lnTo>
                  <a:pt x="2325894" y="1418995"/>
                </a:lnTo>
                <a:lnTo>
                  <a:pt x="2165434" y="1410866"/>
                </a:lnTo>
                <a:cubicBezTo>
                  <a:pt x="1426685" y="1335609"/>
                  <a:pt x="837591" y="746563"/>
                  <a:pt x="762328" y="7877"/>
                </a:cubicBezTo>
                <a:close/>
                <a:moveTo>
                  <a:pt x="634980" y="0"/>
                </a:moveTo>
                <a:lnTo>
                  <a:pt x="658083" y="0"/>
                </a:lnTo>
                <a:lnTo>
                  <a:pt x="659019" y="18476"/>
                </a:lnTo>
                <a:cubicBezTo>
                  <a:pt x="739252" y="805990"/>
                  <a:pt x="1367247" y="1433931"/>
                  <a:pt x="2154827" y="1514157"/>
                </a:cubicBezTo>
                <a:lnTo>
                  <a:pt x="2325894" y="1522823"/>
                </a:lnTo>
                <a:lnTo>
                  <a:pt x="2325894" y="1545924"/>
                </a:lnTo>
                <a:lnTo>
                  <a:pt x="2152472" y="1537138"/>
                </a:lnTo>
                <a:cubicBezTo>
                  <a:pt x="1354048" y="1455804"/>
                  <a:pt x="717377" y="819188"/>
                  <a:pt x="636036" y="20831"/>
                </a:cubicBezTo>
                <a:close/>
                <a:moveTo>
                  <a:pt x="507911" y="0"/>
                </a:moveTo>
                <a:lnTo>
                  <a:pt x="531128" y="0"/>
                </a:lnTo>
                <a:lnTo>
                  <a:pt x="532727" y="31559"/>
                </a:lnTo>
                <a:cubicBezTo>
                  <a:pt x="619037" y="878744"/>
                  <a:pt x="1294606" y="1554259"/>
                  <a:pt x="2141864" y="1640562"/>
                </a:cubicBezTo>
                <a:lnTo>
                  <a:pt x="2325894" y="1649885"/>
                </a:lnTo>
                <a:lnTo>
                  <a:pt x="2325894" y="1672981"/>
                </a:lnTo>
                <a:lnTo>
                  <a:pt x="2139488" y="1663539"/>
                </a:lnTo>
                <a:cubicBezTo>
                  <a:pt x="1281294" y="1576127"/>
                  <a:pt x="597044" y="891939"/>
                  <a:pt x="509624" y="33818"/>
                </a:cubicBezTo>
                <a:close/>
                <a:moveTo>
                  <a:pt x="380961" y="0"/>
                </a:moveTo>
                <a:lnTo>
                  <a:pt x="404065" y="0"/>
                </a:lnTo>
                <a:lnTo>
                  <a:pt x="406316" y="44437"/>
                </a:lnTo>
                <a:cubicBezTo>
                  <a:pt x="498717" y="951387"/>
                  <a:pt x="1221951" y="1674473"/>
                  <a:pt x="2128900" y="1766854"/>
                </a:cubicBezTo>
                <a:lnTo>
                  <a:pt x="2325894" y="1776833"/>
                </a:lnTo>
                <a:lnTo>
                  <a:pt x="2325894" y="1799934"/>
                </a:lnTo>
                <a:lnTo>
                  <a:pt x="2126525" y="1789835"/>
                </a:lnTo>
                <a:cubicBezTo>
                  <a:pt x="1208653" y="1696346"/>
                  <a:pt x="476829" y="964585"/>
                  <a:pt x="383332" y="46792"/>
                </a:cubicBezTo>
                <a:close/>
                <a:moveTo>
                  <a:pt x="254013" y="0"/>
                </a:moveTo>
                <a:lnTo>
                  <a:pt x="277116" y="0"/>
                </a:lnTo>
                <a:lnTo>
                  <a:pt x="280023" y="57371"/>
                </a:lnTo>
                <a:cubicBezTo>
                  <a:pt x="378489" y="1023914"/>
                  <a:pt x="1149211" y="1794655"/>
                  <a:pt x="2115917" y="1893125"/>
                </a:cubicBezTo>
                <a:lnTo>
                  <a:pt x="2325894" y="1903762"/>
                </a:lnTo>
                <a:lnTo>
                  <a:pt x="2325894" y="1926863"/>
                </a:lnTo>
                <a:lnTo>
                  <a:pt x="2113563" y="1916107"/>
                </a:lnTo>
                <a:cubicBezTo>
                  <a:pt x="1136012" y="1816541"/>
                  <a:pt x="356615" y="1037211"/>
                  <a:pt x="257040" y="59745"/>
                </a:cubicBezTo>
                <a:close/>
                <a:moveTo>
                  <a:pt x="126949" y="0"/>
                </a:moveTo>
                <a:lnTo>
                  <a:pt x="150160" y="0"/>
                </a:lnTo>
                <a:lnTo>
                  <a:pt x="153729" y="70454"/>
                </a:lnTo>
                <a:cubicBezTo>
                  <a:pt x="258274" y="1096671"/>
                  <a:pt x="1076570" y="1914983"/>
                  <a:pt x="2102955" y="2019530"/>
                </a:cubicBezTo>
                <a:lnTo>
                  <a:pt x="2325894" y="2030824"/>
                </a:lnTo>
                <a:lnTo>
                  <a:pt x="2325894" y="2053925"/>
                </a:lnTo>
                <a:lnTo>
                  <a:pt x="2100598" y="2042512"/>
                </a:lnTo>
                <a:cubicBezTo>
                  <a:pt x="1063358" y="1936856"/>
                  <a:pt x="236298" y="1109866"/>
                  <a:pt x="130633" y="72714"/>
                </a:cubicBezTo>
                <a:close/>
                <a:moveTo>
                  <a:pt x="0" y="0"/>
                </a:moveTo>
                <a:lnTo>
                  <a:pt x="23103" y="0"/>
                </a:lnTo>
                <a:lnTo>
                  <a:pt x="27324" y="83311"/>
                </a:lnTo>
                <a:cubicBezTo>
                  <a:pt x="137958" y="1169290"/>
                  <a:pt x="1003916" y="2035178"/>
                  <a:pt x="2089991" y="2145803"/>
                </a:cubicBezTo>
                <a:lnTo>
                  <a:pt x="2325894" y="2157753"/>
                </a:lnTo>
                <a:lnTo>
                  <a:pt x="2325894" y="2180854"/>
                </a:lnTo>
                <a:lnTo>
                  <a:pt x="2087636" y="2168784"/>
                </a:lnTo>
                <a:cubicBezTo>
                  <a:pt x="990717" y="2057051"/>
                  <a:pt x="116084" y="1182492"/>
                  <a:pt x="4341" y="85667"/>
                </a:cubicBezTo>
                <a:close/>
              </a:path>
            </a:pathLst>
          </a:custGeom>
          <a:solidFill>
            <a:srgbClr val="E6F0FE"/>
          </a:solidFill>
          <a:ln w="476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p:txBody>
          <a:bodyPr>
            <a:noAutofit/>
          </a:bodyPr>
          <a:lstStyle>
            <a:lvl1pPr>
              <a:lnSpc>
                <a:spcPct val="100000"/>
              </a:lnSpc>
              <a:defRPr/>
            </a:lvl1pPr>
          </a:lstStyle>
          <a:p>
            <a:r>
              <a:rPr lang="en-US"/>
              <a:t>Click to edit Master title style</a:t>
            </a:r>
            <a:endParaRPr lang="en-US" dirty="0"/>
          </a:p>
        </p:txBody>
      </p:sp>
      <p:sp>
        <p:nvSpPr>
          <p:cNvPr id="3" name="Content Placeholder 2"/>
          <p:cNvSpPr>
            <a:spLocks noGrp="1"/>
          </p:cNvSpPr>
          <p:nvPr>
            <p:ph sz="half" idx="1"/>
          </p:nvPr>
        </p:nvSpPr>
        <p:spPr>
          <a:xfrm>
            <a:off x="755904" y="2825496"/>
            <a:ext cx="10680192" cy="2834640"/>
          </a:xfrm>
        </p:spPr>
        <p:txBody>
          <a:bodyPr>
            <a:no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p:cNvSpPr>
            <a:spLocks noGrp="1"/>
          </p:cNvSpPr>
          <p:nvPr>
            <p:ph type="ftr" sz="quarter" idx="11"/>
          </p:nvPr>
        </p:nvSpPr>
        <p:spPr/>
        <p:txBody>
          <a:bodyPr>
            <a:noAutofit/>
          </a:bodyPr>
          <a:lstStyle/>
          <a:p>
            <a:r>
              <a:rPr lang="en-US"/>
              <a:t>Presentation title</a:t>
            </a:r>
            <a:endParaRPr lang="en-US" dirty="0"/>
          </a:p>
        </p:txBody>
      </p:sp>
      <p:sp>
        <p:nvSpPr>
          <p:cNvPr id="7" name="Slide Number Placeholder 6"/>
          <p:cNvSpPr>
            <a:spLocks noGrp="1"/>
          </p:cNvSpPr>
          <p:nvPr>
            <p:ph type="sldNum" sz="quarter" idx="12"/>
          </p:nvPr>
        </p:nvSpPr>
        <p:spPr/>
        <p:txBody>
          <a:bodyPr>
            <a:noAutofit/>
          </a:bodyPr>
          <a:lstStyle/>
          <a:p>
            <a:fld id="{48F63A3B-78C7-47BE-AE5E-E10140E04643}" type="slidenum">
              <a:rPr lang="en-US" dirty="0"/>
              <a:t>‹#›</a:t>
            </a:fld>
            <a:endParaRPr lang="en-US" dirty="0"/>
          </a:p>
        </p:txBody>
      </p:sp>
    </p:spTree>
    <p:extLst>
      <p:ext uri="{BB962C8B-B14F-4D97-AF65-F5344CB8AC3E}">
        <p14:creationId xmlns:p14="http://schemas.microsoft.com/office/powerpoint/2010/main" val="745712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4389120" y="2395728"/>
            <a:ext cx="7013448" cy="1627632"/>
          </a:xfrm>
        </p:spPr>
        <p:txBody>
          <a:bodyPr lIns="0" tIns="0" rIns="0" bIns="0">
            <a:noAutofit/>
          </a:bodyPr>
          <a:lstStyle>
            <a:lvl1pPr algn="l">
              <a:lnSpc>
                <a:spcPct val="100000"/>
              </a:lnSpc>
              <a:defRPr sz="3300" b="1">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57" name="Text Placeholder 54">
            <a:extLst>
              <a:ext uri="{FF2B5EF4-FFF2-40B4-BE49-F238E27FC236}">
                <a16:creationId xmlns:a16="http://schemas.microsoft.com/office/drawing/2014/main" id="{A493C80D-2813-9E70-8901-D4B9EA4DD7EA}"/>
              </a:ext>
            </a:extLst>
          </p:cNvPr>
          <p:cNvSpPr>
            <a:spLocks noGrp="1"/>
          </p:cNvSpPr>
          <p:nvPr>
            <p:ph type="body" sz="quarter" idx="15" hasCustomPrompt="1"/>
          </p:nvPr>
        </p:nvSpPr>
        <p:spPr>
          <a:xfrm>
            <a:off x="3611880" y="1984248"/>
            <a:ext cx="768096" cy="1627632"/>
          </a:xfrm>
        </p:spPr>
        <p:txBody>
          <a:bodyPr lIns="91440" tIns="45720" rIns="91440" bIns="54864">
            <a:noAutofit/>
          </a:bodyPr>
          <a:lstStyle>
            <a:lvl1pPr marL="0" indent="0">
              <a:buNone/>
              <a:defRPr sz="10000" b="1"/>
            </a:lvl1pPr>
          </a:lstStyle>
          <a:p>
            <a:pPr lvl="0"/>
            <a:r>
              <a:rPr lang="en-US" dirty="0"/>
              <a:t>“</a:t>
            </a:r>
          </a:p>
        </p:txBody>
      </p:sp>
      <p:sp>
        <p:nvSpPr>
          <p:cNvPr id="55" name="Text Placeholder 54">
            <a:extLst>
              <a:ext uri="{FF2B5EF4-FFF2-40B4-BE49-F238E27FC236}">
                <a16:creationId xmlns:a16="http://schemas.microsoft.com/office/drawing/2014/main" id="{A2733C45-7C53-2BC5-3F62-D069650A79C9}"/>
              </a:ext>
            </a:extLst>
          </p:cNvPr>
          <p:cNvSpPr>
            <a:spLocks noGrp="1"/>
          </p:cNvSpPr>
          <p:nvPr>
            <p:ph type="body" sz="quarter" idx="13"/>
          </p:nvPr>
        </p:nvSpPr>
        <p:spPr>
          <a:xfrm>
            <a:off x="4389120" y="4308475"/>
            <a:ext cx="3932238" cy="588963"/>
          </a:xfrm>
        </p:spPr>
        <p:txBody>
          <a:bodyPr lIns="0" tIns="0" rIns="0" bIns="0">
            <a:noAutofit/>
          </a:bodyPr>
          <a:lstStyle>
            <a:lvl1pPr marL="0" indent="0">
              <a:buNone/>
              <a:defRPr sz="2400"/>
            </a:lvl1pPr>
          </a:lstStyle>
          <a:p>
            <a:pPr lvl="0"/>
            <a:r>
              <a:rPr lang="en-US"/>
              <a:t>Click to edit Master text styles</a:t>
            </a:r>
          </a:p>
        </p:txBody>
      </p:sp>
      <p:sp>
        <p:nvSpPr>
          <p:cNvPr id="56" name="Text Placeholder 54">
            <a:extLst>
              <a:ext uri="{FF2B5EF4-FFF2-40B4-BE49-F238E27FC236}">
                <a16:creationId xmlns:a16="http://schemas.microsoft.com/office/drawing/2014/main" id="{B1D62231-87CB-21EC-CF8C-46276AD1F951}"/>
              </a:ext>
            </a:extLst>
          </p:cNvPr>
          <p:cNvSpPr>
            <a:spLocks noGrp="1"/>
          </p:cNvSpPr>
          <p:nvPr>
            <p:ph type="body" sz="quarter" idx="14" hasCustomPrompt="1"/>
          </p:nvPr>
        </p:nvSpPr>
        <p:spPr>
          <a:xfrm>
            <a:off x="9500616" y="3209544"/>
            <a:ext cx="768096" cy="1627632"/>
          </a:xfrm>
        </p:spPr>
        <p:txBody>
          <a:bodyPr lIns="91440" tIns="45720" rIns="91440" bIns="54864">
            <a:noAutofit/>
          </a:bodyPr>
          <a:lstStyle>
            <a:lvl1pPr marL="0" indent="0">
              <a:buNone/>
              <a:defRPr sz="10000" b="1"/>
            </a:lvl1pPr>
          </a:lstStyle>
          <a:p>
            <a:pPr lvl="0"/>
            <a:r>
              <a:rPr lang="en-US" dirty="0"/>
              <a:t>”</a:t>
            </a:r>
          </a:p>
        </p:txBody>
      </p:sp>
      <p:sp>
        <p:nvSpPr>
          <p:cNvPr id="32" name="Image 1" descr="preencoded.png">
            <a:extLst>
              <a:ext uri="{FF2B5EF4-FFF2-40B4-BE49-F238E27FC236}">
                <a16:creationId xmlns:a16="http://schemas.microsoft.com/office/drawing/2014/main" id="{2A3EC91E-4089-D366-06D3-3E66F93DFAF3}"/>
              </a:ext>
            </a:extLst>
          </p:cNvPr>
          <p:cNvSpPr/>
          <p:nvPr/>
        </p:nvSpPr>
        <p:spPr>
          <a:xfrm>
            <a:off x="-7117" y="0"/>
            <a:ext cx="2550985" cy="6858000"/>
          </a:xfrm>
          <a:custGeom>
            <a:avLst/>
            <a:gdLst>
              <a:gd name="connsiteX0" fmla="*/ 2550985 w 2550985"/>
              <a:gd name="connsiteY0" fmla="*/ 0 h 6858000"/>
              <a:gd name="connsiteX1" fmla="*/ 0 w 2550985"/>
              <a:gd name="connsiteY1" fmla="*/ 0 h 6858000"/>
              <a:gd name="connsiteX2" fmla="*/ 0 w 2550985"/>
              <a:gd name="connsiteY2" fmla="*/ 6858000 h 6858000"/>
              <a:gd name="connsiteX3" fmla="*/ 2550985 w 2550985"/>
              <a:gd name="connsiteY3" fmla="*/ 6858000 h 6858000"/>
              <a:gd name="connsiteX4" fmla="*/ 2550985 w 2550985"/>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0985" h="6858000">
                <a:moveTo>
                  <a:pt x="2550985" y="0"/>
                </a:moveTo>
                <a:lnTo>
                  <a:pt x="0" y="0"/>
                </a:lnTo>
                <a:lnTo>
                  <a:pt x="0" y="6858000"/>
                </a:lnTo>
                <a:lnTo>
                  <a:pt x="2550985" y="6858000"/>
                </a:lnTo>
                <a:lnTo>
                  <a:pt x="2550985" y="0"/>
                </a:lnTo>
                <a:close/>
              </a:path>
            </a:pathLst>
          </a:custGeom>
          <a:solidFill>
            <a:schemeClr val="accent4"/>
          </a:solidFill>
          <a:ln w="7045" cap="flat">
            <a:noFill/>
            <a:prstDash val="solid"/>
            <a:miter/>
          </a:ln>
        </p:spPr>
        <p:txBody>
          <a:bodyPr rtlCol="0" anchor="ctr">
            <a:noAutofit/>
          </a:bodyPr>
          <a:lstStyle/>
          <a:p>
            <a:endParaRPr lang="en-US" dirty="0"/>
          </a:p>
        </p:txBody>
      </p:sp>
      <p:sp>
        <p:nvSpPr>
          <p:cNvPr id="53" name="Freeform: Shape 52">
            <a:extLst>
              <a:ext uri="{FF2B5EF4-FFF2-40B4-BE49-F238E27FC236}">
                <a16:creationId xmlns:a16="http://schemas.microsoft.com/office/drawing/2014/main" id="{70F595E1-C910-3710-90E9-AF5FFCE05861}"/>
              </a:ext>
            </a:extLst>
          </p:cNvPr>
          <p:cNvSpPr/>
          <p:nvPr userDrawn="1"/>
        </p:nvSpPr>
        <p:spPr>
          <a:xfrm>
            <a:off x="-9415" y="0"/>
            <a:ext cx="2548591" cy="2555628"/>
          </a:xfrm>
          <a:custGeom>
            <a:avLst/>
            <a:gdLst>
              <a:gd name="connsiteX0" fmla="*/ 138643 w 2548591"/>
              <a:gd name="connsiteY0" fmla="*/ 1 h 2555628"/>
              <a:gd name="connsiteX1" fmla="*/ 163874 w 2548591"/>
              <a:gd name="connsiteY1" fmla="*/ 1 h 2555628"/>
              <a:gd name="connsiteX2" fmla="*/ 2548463 w 2548591"/>
              <a:gd name="connsiteY2" fmla="*/ 2391168 h 2555628"/>
              <a:gd name="connsiteX3" fmla="*/ 2548463 w 2548591"/>
              <a:gd name="connsiteY3" fmla="*/ 2416472 h 2555628"/>
              <a:gd name="connsiteX4" fmla="*/ 2548590 w 2548591"/>
              <a:gd name="connsiteY4" fmla="*/ 2416600 h 2555628"/>
              <a:gd name="connsiteX5" fmla="*/ 138643 w 2548591"/>
              <a:gd name="connsiteY5" fmla="*/ 1 h 2555628"/>
              <a:gd name="connsiteX6" fmla="*/ 0 w 2548591"/>
              <a:gd name="connsiteY6" fmla="*/ 1 h 2555628"/>
              <a:gd name="connsiteX7" fmla="*/ 25231 w 2548591"/>
              <a:gd name="connsiteY7" fmla="*/ 1 h 2555628"/>
              <a:gd name="connsiteX8" fmla="*/ 2548591 w 2548591"/>
              <a:gd name="connsiteY8" fmla="*/ 2530324 h 2555628"/>
              <a:gd name="connsiteX9" fmla="*/ 2548591 w 2548591"/>
              <a:gd name="connsiteY9" fmla="*/ 2555628 h 2555628"/>
              <a:gd name="connsiteX10" fmla="*/ 0 w 2548591"/>
              <a:gd name="connsiteY10" fmla="*/ 1 h 2555628"/>
              <a:gd name="connsiteX11" fmla="*/ 277411 w 2548591"/>
              <a:gd name="connsiteY11" fmla="*/ 1 h 2555628"/>
              <a:gd name="connsiteX12" fmla="*/ 302642 w 2548591"/>
              <a:gd name="connsiteY12" fmla="*/ 1 h 2555628"/>
              <a:gd name="connsiteX13" fmla="*/ 2548582 w 2548591"/>
              <a:gd name="connsiteY13" fmla="*/ 2252147 h 2555628"/>
              <a:gd name="connsiteX14" fmla="*/ 2548582 w 2548591"/>
              <a:gd name="connsiteY14" fmla="*/ 2277444 h 2555628"/>
              <a:gd name="connsiteX15" fmla="*/ 277411 w 2548591"/>
              <a:gd name="connsiteY15" fmla="*/ 1 h 2555628"/>
              <a:gd name="connsiteX16" fmla="*/ 416054 w 2548591"/>
              <a:gd name="connsiteY16" fmla="*/ 1 h 2555628"/>
              <a:gd name="connsiteX17" fmla="*/ 441285 w 2548591"/>
              <a:gd name="connsiteY17" fmla="*/ 1 h 2555628"/>
              <a:gd name="connsiteX18" fmla="*/ 2548589 w 2548591"/>
              <a:gd name="connsiteY18" fmla="*/ 2113119 h 2555628"/>
              <a:gd name="connsiteX19" fmla="*/ 2548589 w 2548591"/>
              <a:gd name="connsiteY19" fmla="*/ 2138423 h 2555628"/>
              <a:gd name="connsiteX20" fmla="*/ 416054 w 2548591"/>
              <a:gd name="connsiteY20" fmla="*/ 1 h 2555628"/>
              <a:gd name="connsiteX21" fmla="*/ 554698 w 2548591"/>
              <a:gd name="connsiteY21" fmla="*/ 1 h 2555628"/>
              <a:gd name="connsiteX22" fmla="*/ 579930 w 2548591"/>
              <a:gd name="connsiteY22" fmla="*/ 1 h 2555628"/>
              <a:gd name="connsiteX23" fmla="*/ 2548462 w 2548591"/>
              <a:gd name="connsiteY23" fmla="*/ 1973963 h 2555628"/>
              <a:gd name="connsiteX24" fmla="*/ 2548462 w 2548591"/>
              <a:gd name="connsiteY24" fmla="*/ 1999267 h 2555628"/>
              <a:gd name="connsiteX25" fmla="*/ 2548589 w 2548591"/>
              <a:gd name="connsiteY25" fmla="*/ 1999394 h 2555628"/>
              <a:gd name="connsiteX26" fmla="*/ 554698 w 2548591"/>
              <a:gd name="connsiteY26" fmla="*/ 1 h 2555628"/>
              <a:gd name="connsiteX27" fmla="*/ 693468 w 2548591"/>
              <a:gd name="connsiteY27" fmla="*/ 0 h 2555628"/>
              <a:gd name="connsiteX28" fmla="*/ 718701 w 2548591"/>
              <a:gd name="connsiteY28" fmla="*/ 0 h 2555628"/>
              <a:gd name="connsiteX29" fmla="*/ 2548583 w 2548591"/>
              <a:gd name="connsiteY29" fmla="*/ 1834942 h 2555628"/>
              <a:gd name="connsiteX30" fmla="*/ 2548583 w 2548591"/>
              <a:gd name="connsiteY30" fmla="*/ 1860239 h 2555628"/>
              <a:gd name="connsiteX31" fmla="*/ 693468 w 2548591"/>
              <a:gd name="connsiteY31" fmla="*/ 0 h 2555628"/>
              <a:gd name="connsiteX32" fmla="*/ 832112 w 2548591"/>
              <a:gd name="connsiteY32" fmla="*/ 0 h 2555628"/>
              <a:gd name="connsiteX33" fmla="*/ 857340 w 2548591"/>
              <a:gd name="connsiteY33" fmla="*/ 0 h 2555628"/>
              <a:gd name="connsiteX34" fmla="*/ 2548582 w 2548591"/>
              <a:gd name="connsiteY34" fmla="*/ 1695913 h 2555628"/>
              <a:gd name="connsiteX35" fmla="*/ 2548582 w 2548591"/>
              <a:gd name="connsiteY35" fmla="*/ 1721210 h 2555628"/>
              <a:gd name="connsiteX36" fmla="*/ 832112 w 2548591"/>
              <a:gd name="connsiteY36" fmla="*/ 0 h 2555628"/>
              <a:gd name="connsiteX37" fmla="*/ 970758 w 2548591"/>
              <a:gd name="connsiteY37" fmla="*/ 0 h 2555628"/>
              <a:gd name="connsiteX38" fmla="*/ 995986 w 2548591"/>
              <a:gd name="connsiteY38" fmla="*/ 0 h 2555628"/>
              <a:gd name="connsiteX39" fmla="*/ 2548463 w 2548591"/>
              <a:gd name="connsiteY39" fmla="*/ 1556758 h 2555628"/>
              <a:gd name="connsiteX40" fmla="*/ 2548463 w 2548591"/>
              <a:gd name="connsiteY40" fmla="*/ 1582062 h 2555628"/>
              <a:gd name="connsiteX41" fmla="*/ 2548590 w 2548591"/>
              <a:gd name="connsiteY41" fmla="*/ 1582189 h 2555628"/>
              <a:gd name="connsiteX42" fmla="*/ 970758 w 2548591"/>
              <a:gd name="connsiteY42" fmla="*/ 0 h 2555628"/>
              <a:gd name="connsiteX43" fmla="*/ 1109529 w 2548591"/>
              <a:gd name="connsiteY43" fmla="*/ 0 h 2555628"/>
              <a:gd name="connsiteX44" fmla="*/ 1134764 w 2548591"/>
              <a:gd name="connsiteY44" fmla="*/ 0 h 2555628"/>
              <a:gd name="connsiteX45" fmla="*/ 2548589 w 2548591"/>
              <a:gd name="connsiteY45" fmla="*/ 1417736 h 2555628"/>
              <a:gd name="connsiteX46" fmla="*/ 2548589 w 2548591"/>
              <a:gd name="connsiteY46" fmla="*/ 1443033 h 2555628"/>
              <a:gd name="connsiteX47" fmla="*/ 1109529 w 2548591"/>
              <a:gd name="connsiteY47" fmla="*/ 0 h 2555628"/>
              <a:gd name="connsiteX48" fmla="*/ 1248168 w 2548591"/>
              <a:gd name="connsiteY48" fmla="*/ 0 h 2555628"/>
              <a:gd name="connsiteX49" fmla="*/ 1273396 w 2548591"/>
              <a:gd name="connsiteY49" fmla="*/ 0 h 2555628"/>
              <a:gd name="connsiteX50" fmla="*/ 2548583 w 2548591"/>
              <a:gd name="connsiteY50" fmla="*/ 1278708 h 2555628"/>
              <a:gd name="connsiteX51" fmla="*/ 2548583 w 2548591"/>
              <a:gd name="connsiteY51" fmla="*/ 1304005 h 2555628"/>
              <a:gd name="connsiteX52" fmla="*/ 1248168 w 2548591"/>
              <a:gd name="connsiteY52" fmla="*/ 0 h 2555628"/>
              <a:gd name="connsiteX53" fmla="*/ 1386813 w 2548591"/>
              <a:gd name="connsiteY53" fmla="*/ 0 h 2555628"/>
              <a:gd name="connsiteX54" fmla="*/ 1412041 w 2548591"/>
              <a:gd name="connsiteY54" fmla="*/ 0 h 2555628"/>
              <a:gd name="connsiteX55" fmla="*/ 2548589 w 2548591"/>
              <a:gd name="connsiteY55" fmla="*/ 1139552 h 2555628"/>
              <a:gd name="connsiteX56" fmla="*/ 2548589 w 2548591"/>
              <a:gd name="connsiteY56" fmla="*/ 1164857 h 2555628"/>
              <a:gd name="connsiteX57" fmla="*/ 2548589 w 2548591"/>
              <a:gd name="connsiteY57" fmla="*/ 1164984 h 2555628"/>
              <a:gd name="connsiteX58" fmla="*/ 1386813 w 2548591"/>
              <a:gd name="connsiteY58" fmla="*/ 0 h 2555628"/>
              <a:gd name="connsiteX59" fmla="*/ 1525579 w 2548591"/>
              <a:gd name="connsiteY59" fmla="*/ 0 h 2555628"/>
              <a:gd name="connsiteX60" fmla="*/ 1550814 w 2548591"/>
              <a:gd name="connsiteY60" fmla="*/ 0 h 2555628"/>
              <a:gd name="connsiteX61" fmla="*/ 2548583 w 2548591"/>
              <a:gd name="connsiteY61" fmla="*/ 1000531 h 2555628"/>
              <a:gd name="connsiteX62" fmla="*/ 2548583 w 2548591"/>
              <a:gd name="connsiteY62" fmla="*/ 1025828 h 2555628"/>
              <a:gd name="connsiteX63" fmla="*/ 1525579 w 2548591"/>
              <a:gd name="connsiteY63" fmla="*/ 0 h 2555628"/>
              <a:gd name="connsiteX64" fmla="*/ 1664231 w 2548591"/>
              <a:gd name="connsiteY64" fmla="*/ 0 h 2555628"/>
              <a:gd name="connsiteX65" fmla="*/ 1689459 w 2548591"/>
              <a:gd name="connsiteY65" fmla="*/ 0 h 2555628"/>
              <a:gd name="connsiteX66" fmla="*/ 2548589 w 2548591"/>
              <a:gd name="connsiteY66" fmla="*/ 861503 h 2555628"/>
              <a:gd name="connsiteX67" fmla="*/ 2548589 w 2548591"/>
              <a:gd name="connsiteY67" fmla="*/ 886800 h 2555628"/>
              <a:gd name="connsiteX68" fmla="*/ 1664231 w 2548591"/>
              <a:gd name="connsiteY68" fmla="*/ 0 h 2555628"/>
              <a:gd name="connsiteX69" fmla="*/ 1802870 w 2548591"/>
              <a:gd name="connsiteY69" fmla="*/ 0 h 2555628"/>
              <a:gd name="connsiteX70" fmla="*/ 1828097 w 2548591"/>
              <a:gd name="connsiteY70" fmla="*/ 0 h 2555628"/>
              <a:gd name="connsiteX71" fmla="*/ 2548583 w 2548591"/>
              <a:gd name="connsiteY71" fmla="*/ 722347 h 2555628"/>
              <a:gd name="connsiteX72" fmla="*/ 2548583 w 2548591"/>
              <a:gd name="connsiteY72" fmla="*/ 747651 h 2555628"/>
              <a:gd name="connsiteX73" fmla="*/ 2548583 w 2548591"/>
              <a:gd name="connsiteY73" fmla="*/ 747778 h 2555628"/>
              <a:gd name="connsiteX74" fmla="*/ 1802870 w 2548591"/>
              <a:gd name="connsiteY74" fmla="*/ 0 h 2555628"/>
              <a:gd name="connsiteX75" fmla="*/ 1941642 w 2548591"/>
              <a:gd name="connsiteY75" fmla="*/ 0 h 2555628"/>
              <a:gd name="connsiteX76" fmla="*/ 1966877 w 2548591"/>
              <a:gd name="connsiteY76" fmla="*/ 0 h 2555628"/>
              <a:gd name="connsiteX77" fmla="*/ 2548589 w 2548591"/>
              <a:gd name="connsiteY77" fmla="*/ 583321 h 2555628"/>
              <a:gd name="connsiteX78" fmla="*/ 2548589 w 2548591"/>
              <a:gd name="connsiteY78" fmla="*/ 608622 h 2555628"/>
              <a:gd name="connsiteX79" fmla="*/ 1941642 w 2548591"/>
              <a:gd name="connsiteY79" fmla="*/ 0 h 2555628"/>
              <a:gd name="connsiteX80" fmla="*/ 2080281 w 2548591"/>
              <a:gd name="connsiteY80" fmla="*/ 0 h 2555628"/>
              <a:gd name="connsiteX81" fmla="*/ 2105508 w 2548591"/>
              <a:gd name="connsiteY81" fmla="*/ 0 h 2555628"/>
              <a:gd name="connsiteX82" fmla="*/ 2548582 w 2548591"/>
              <a:gd name="connsiteY82" fmla="*/ 444296 h 2555628"/>
              <a:gd name="connsiteX83" fmla="*/ 2548582 w 2548591"/>
              <a:gd name="connsiteY83" fmla="*/ 469597 h 2555628"/>
              <a:gd name="connsiteX84" fmla="*/ 2080281 w 2548591"/>
              <a:gd name="connsiteY84" fmla="*/ 0 h 2555628"/>
              <a:gd name="connsiteX85" fmla="*/ 2218926 w 2548591"/>
              <a:gd name="connsiteY85" fmla="*/ 0 h 2555628"/>
              <a:gd name="connsiteX86" fmla="*/ 2244153 w 2548591"/>
              <a:gd name="connsiteY86" fmla="*/ 0 h 2555628"/>
              <a:gd name="connsiteX87" fmla="*/ 2548582 w 2548591"/>
              <a:gd name="connsiteY87" fmla="*/ 305270 h 2555628"/>
              <a:gd name="connsiteX88" fmla="*/ 2548582 w 2548591"/>
              <a:gd name="connsiteY88" fmla="*/ 330570 h 2555628"/>
              <a:gd name="connsiteX89" fmla="*/ 2218926 w 2548591"/>
              <a:gd name="connsiteY89" fmla="*/ 0 h 2555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2548591" h="2555628">
                <a:moveTo>
                  <a:pt x="138643" y="1"/>
                </a:moveTo>
                <a:lnTo>
                  <a:pt x="163874" y="1"/>
                </a:lnTo>
                <a:cubicBezTo>
                  <a:pt x="163874" y="1318576"/>
                  <a:pt x="1233644" y="2391168"/>
                  <a:pt x="2548463" y="2391168"/>
                </a:cubicBezTo>
                <a:lnTo>
                  <a:pt x="2548463" y="2416472"/>
                </a:lnTo>
                <a:lnTo>
                  <a:pt x="2548590" y="2416600"/>
                </a:lnTo>
                <a:cubicBezTo>
                  <a:pt x="1219755" y="2416600"/>
                  <a:pt x="138643" y="1332503"/>
                  <a:pt x="138643" y="1"/>
                </a:cubicBezTo>
                <a:close/>
                <a:moveTo>
                  <a:pt x="0" y="1"/>
                </a:moveTo>
                <a:lnTo>
                  <a:pt x="25231" y="1"/>
                </a:lnTo>
                <a:cubicBezTo>
                  <a:pt x="25231" y="1395244"/>
                  <a:pt x="1157188" y="2530324"/>
                  <a:pt x="2548591" y="2530324"/>
                </a:cubicBezTo>
                <a:lnTo>
                  <a:pt x="2548591" y="2555628"/>
                </a:lnTo>
                <a:cubicBezTo>
                  <a:pt x="1143299" y="2555628"/>
                  <a:pt x="0" y="1409172"/>
                  <a:pt x="0" y="1"/>
                </a:cubicBezTo>
                <a:close/>
                <a:moveTo>
                  <a:pt x="277411" y="1"/>
                </a:moveTo>
                <a:lnTo>
                  <a:pt x="302642" y="1"/>
                </a:lnTo>
                <a:cubicBezTo>
                  <a:pt x="302642" y="1241907"/>
                  <a:pt x="1310229" y="2252147"/>
                  <a:pt x="2548582" y="2252147"/>
                </a:cubicBezTo>
                <a:lnTo>
                  <a:pt x="2548582" y="2277444"/>
                </a:lnTo>
                <a:cubicBezTo>
                  <a:pt x="1296205" y="2277444"/>
                  <a:pt x="277411" y="1255835"/>
                  <a:pt x="277411" y="1"/>
                </a:cubicBezTo>
                <a:close/>
                <a:moveTo>
                  <a:pt x="416054" y="1"/>
                </a:moveTo>
                <a:lnTo>
                  <a:pt x="441285" y="1"/>
                </a:lnTo>
                <a:cubicBezTo>
                  <a:pt x="441285" y="1165111"/>
                  <a:pt x="1386559" y="2113119"/>
                  <a:pt x="2548589" y="2113119"/>
                </a:cubicBezTo>
                <a:lnTo>
                  <a:pt x="2548589" y="2138423"/>
                </a:lnTo>
                <a:cubicBezTo>
                  <a:pt x="1372670" y="2138423"/>
                  <a:pt x="416054" y="1179166"/>
                  <a:pt x="416054" y="1"/>
                </a:cubicBezTo>
                <a:close/>
                <a:moveTo>
                  <a:pt x="554698" y="1"/>
                </a:moveTo>
                <a:lnTo>
                  <a:pt x="579930" y="1"/>
                </a:lnTo>
                <a:cubicBezTo>
                  <a:pt x="579930" y="1088442"/>
                  <a:pt x="1463017" y="1973963"/>
                  <a:pt x="2548462" y="1973963"/>
                </a:cubicBezTo>
                <a:lnTo>
                  <a:pt x="2548462" y="1999267"/>
                </a:lnTo>
                <a:lnTo>
                  <a:pt x="2548589" y="1999394"/>
                </a:lnTo>
                <a:cubicBezTo>
                  <a:pt x="1449127" y="1999394"/>
                  <a:pt x="554698" y="1102497"/>
                  <a:pt x="554698" y="1"/>
                </a:cubicBezTo>
                <a:close/>
                <a:moveTo>
                  <a:pt x="693468" y="0"/>
                </a:moveTo>
                <a:lnTo>
                  <a:pt x="718701" y="0"/>
                </a:lnTo>
                <a:cubicBezTo>
                  <a:pt x="718701" y="1011773"/>
                  <a:pt x="1539602" y="1834942"/>
                  <a:pt x="2548583" y="1834942"/>
                </a:cubicBezTo>
                <a:lnTo>
                  <a:pt x="2548583" y="1860239"/>
                </a:lnTo>
                <a:cubicBezTo>
                  <a:pt x="1525706" y="1860239"/>
                  <a:pt x="693468" y="1025701"/>
                  <a:pt x="693468" y="0"/>
                </a:cubicBezTo>
                <a:close/>
                <a:moveTo>
                  <a:pt x="832112" y="0"/>
                </a:moveTo>
                <a:lnTo>
                  <a:pt x="857340" y="0"/>
                </a:lnTo>
                <a:cubicBezTo>
                  <a:pt x="857340" y="935105"/>
                  <a:pt x="1616059" y="1695913"/>
                  <a:pt x="2548582" y="1695913"/>
                </a:cubicBezTo>
                <a:lnTo>
                  <a:pt x="2548582" y="1721210"/>
                </a:lnTo>
                <a:cubicBezTo>
                  <a:pt x="1602170" y="1721210"/>
                  <a:pt x="832112" y="949032"/>
                  <a:pt x="832112" y="0"/>
                </a:cubicBezTo>
                <a:close/>
                <a:moveTo>
                  <a:pt x="970758" y="0"/>
                </a:moveTo>
                <a:lnTo>
                  <a:pt x="995986" y="0"/>
                </a:lnTo>
                <a:cubicBezTo>
                  <a:pt x="995986" y="858436"/>
                  <a:pt x="1692391" y="1556758"/>
                  <a:pt x="2548463" y="1556758"/>
                </a:cubicBezTo>
                <a:lnTo>
                  <a:pt x="2548463" y="1582062"/>
                </a:lnTo>
                <a:lnTo>
                  <a:pt x="2548590" y="1582189"/>
                </a:lnTo>
                <a:cubicBezTo>
                  <a:pt x="1678628" y="1582189"/>
                  <a:pt x="970758" y="872491"/>
                  <a:pt x="970758" y="0"/>
                </a:cubicBezTo>
                <a:close/>
                <a:moveTo>
                  <a:pt x="1109529" y="0"/>
                </a:moveTo>
                <a:lnTo>
                  <a:pt x="1134764" y="0"/>
                </a:lnTo>
                <a:cubicBezTo>
                  <a:pt x="1134764" y="781767"/>
                  <a:pt x="1768975" y="1417736"/>
                  <a:pt x="2548589" y="1417736"/>
                </a:cubicBezTo>
                <a:lnTo>
                  <a:pt x="2548589" y="1443033"/>
                </a:lnTo>
                <a:cubicBezTo>
                  <a:pt x="1755086" y="1443033"/>
                  <a:pt x="1109529" y="795695"/>
                  <a:pt x="1109529" y="0"/>
                </a:cubicBezTo>
                <a:close/>
                <a:moveTo>
                  <a:pt x="1248168" y="0"/>
                </a:moveTo>
                <a:lnTo>
                  <a:pt x="1273396" y="0"/>
                </a:lnTo>
                <a:cubicBezTo>
                  <a:pt x="1273396" y="705097"/>
                  <a:pt x="1845433" y="1278708"/>
                  <a:pt x="2548583" y="1278708"/>
                </a:cubicBezTo>
                <a:lnTo>
                  <a:pt x="2548583" y="1304005"/>
                </a:lnTo>
                <a:cubicBezTo>
                  <a:pt x="1831537" y="1304005"/>
                  <a:pt x="1248168" y="719026"/>
                  <a:pt x="1248168" y="0"/>
                </a:cubicBezTo>
                <a:close/>
                <a:moveTo>
                  <a:pt x="1386813" y="0"/>
                </a:moveTo>
                <a:lnTo>
                  <a:pt x="1412041" y="0"/>
                </a:lnTo>
                <a:cubicBezTo>
                  <a:pt x="1412041" y="628428"/>
                  <a:pt x="1921890" y="1139552"/>
                  <a:pt x="2548589" y="1139552"/>
                </a:cubicBezTo>
                <a:lnTo>
                  <a:pt x="2548589" y="1164857"/>
                </a:lnTo>
                <a:lnTo>
                  <a:pt x="2548589" y="1164984"/>
                </a:lnTo>
                <a:cubicBezTo>
                  <a:pt x="1908001" y="1164984"/>
                  <a:pt x="1386813" y="642356"/>
                  <a:pt x="1386813" y="0"/>
                </a:cubicBezTo>
                <a:close/>
                <a:moveTo>
                  <a:pt x="1525579" y="0"/>
                </a:moveTo>
                <a:lnTo>
                  <a:pt x="1550814" y="0"/>
                </a:lnTo>
                <a:cubicBezTo>
                  <a:pt x="1550814" y="551759"/>
                  <a:pt x="1998468" y="1000531"/>
                  <a:pt x="2548583" y="1000531"/>
                </a:cubicBezTo>
                <a:lnTo>
                  <a:pt x="2548583" y="1025828"/>
                </a:lnTo>
                <a:cubicBezTo>
                  <a:pt x="1984452" y="1025828"/>
                  <a:pt x="1525579" y="565560"/>
                  <a:pt x="1525579" y="0"/>
                </a:cubicBezTo>
                <a:close/>
                <a:moveTo>
                  <a:pt x="1664231" y="0"/>
                </a:moveTo>
                <a:lnTo>
                  <a:pt x="1689459" y="0"/>
                </a:lnTo>
                <a:cubicBezTo>
                  <a:pt x="1689459" y="474963"/>
                  <a:pt x="2074805" y="861503"/>
                  <a:pt x="2548589" y="861503"/>
                </a:cubicBezTo>
                <a:lnTo>
                  <a:pt x="2548589" y="886800"/>
                </a:lnTo>
                <a:cubicBezTo>
                  <a:pt x="2060916" y="886800"/>
                  <a:pt x="1664231" y="489019"/>
                  <a:pt x="1664231" y="0"/>
                </a:cubicBezTo>
                <a:close/>
                <a:moveTo>
                  <a:pt x="1802870" y="0"/>
                </a:moveTo>
                <a:lnTo>
                  <a:pt x="1828097" y="0"/>
                </a:lnTo>
                <a:cubicBezTo>
                  <a:pt x="1828097" y="398295"/>
                  <a:pt x="2151263" y="722347"/>
                  <a:pt x="2548583" y="722347"/>
                </a:cubicBezTo>
                <a:lnTo>
                  <a:pt x="2548583" y="747651"/>
                </a:lnTo>
                <a:lnTo>
                  <a:pt x="2548583" y="747778"/>
                </a:lnTo>
                <a:cubicBezTo>
                  <a:pt x="2137367" y="747778"/>
                  <a:pt x="1802870" y="412350"/>
                  <a:pt x="1802870" y="0"/>
                </a:cubicBezTo>
                <a:close/>
                <a:moveTo>
                  <a:pt x="1941642" y="0"/>
                </a:moveTo>
                <a:lnTo>
                  <a:pt x="1966877" y="0"/>
                </a:lnTo>
                <a:cubicBezTo>
                  <a:pt x="1966877" y="321626"/>
                  <a:pt x="2227847" y="583321"/>
                  <a:pt x="2548589" y="583321"/>
                </a:cubicBezTo>
                <a:lnTo>
                  <a:pt x="2548589" y="608622"/>
                </a:lnTo>
                <a:cubicBezTo>
                  <a:pt x="2213831" y="608622"/>
                  <a:pt x="1941642" y="335553"/>
                  <a:pt x="1941642" y="0"/>
                </a:cubicBezTo>
                <a:close/>
                <a:moveTo>
                  <a:pt x="2080281" y="0"/>
                </a:moveTo>
                <a:lnTo>
                  <a:pt x="2105508" y="0"/>
                </a:lnTo>
                <a:cubicBezTo>
                  <a:pt x="2105508" y="244957"/>
                  <a:pt x="2304298" y="444296"/>
                  <a:pt x="2548582" y="444296"/>
                </a:cubicBezTo>
                <a:lnTo>
                  <a:pt x="2548582" y="469597"/>
                </a:lnTo>
                <a:cubicBezTo>
                  <a:pt x="2290409" y="469597"/>
                  <a:pt x="2080281" y="258885"/>
                  <a:pt x="2080281" y="0"/>
                </a:cubicBezTo>
                <a:close/>
                <a:moveTo>
                  <a:pt x="2218926" y="0"/>
                </a:moveTo>
                <a:lnTo>
                  <a:pt x="2244153" y="0"/>
                </a:lnTo>
                <a:cubicBezTo>
                  <a:pt x="2244153" y="168288"/>
                  <a:pt x="2380629" y="305270"/>
                  <a:pt x="2548582" y="305270"/>
                </a:cubicBezTo>
                <a:lnTo>
                  <a:pt x="2548582" y="330570"/>
                </a:lnTo>
                <a:cubicBezTo>
                  <a:pt x="2366866" y="330570"/>
                  <a:pt x="2218926" y="182344"/>
                  <a:pt x="2218926" y="0"/>
                </a:cubicBezTo>
                <a:close/>
              </a:path>
            </a:pathLst>
          </a:custGeom>
          <a:solidFill>
            <a:schemeClr val="bg1"/>
          </a:solidFill>
          <a:ln w="7032" cap="flat">
            <a:noFill/>
            <a:prstDash val="solid"/>
            <a:miter/>
          </a:ln>
        </p:spPr>
        <p:txBody>
          <a:bodyPr rtlCol="0" anchor="ctr">
            <a:noAutofit/>
          </a:bodyPr>
          <a:lstStyle/>
          <a:p>
            <a:endParaRPr lang="en-US" dirty="0"/>
          </a:p>
        </p:txBody>
      </p:sp>
      <p:sp>
        <p:nvSpPr>
          <p:cNvPr id="33" name="Image 4" descr="preencoded.png">
            <a:extLst>
              <a:ext uri="{FF2B5EF4-FFF2-40B4-BE49-F238E27FC236}">
                <a16:creationId xmlns:a16="http://schemas.microsoft.com/office/drawing/2014/main" id="{EC46DC71-C12A-96C8-3FE2-AA95AB58B349}"/>
              </a:ext>
            </a:extLst>
          </p:cNvPr>
          <p:cNvSpPr/>
          <p:nvPr/>
        </p:nvSpPr>
        <p:spPr>
          <a:xfrm>
            <a:off x="2543868" y="0"/>
            <a:ext cx="2560340" cy="2560340"/>
          </a:xfrm>
          <a:custGeom>
            <a:avLst/>
            <a:gdLst>
              <a:gd name="connsiteX0" fmla="*/ 0 w 2560340"/>
              <a:gd name="connsiteY0" fmla="*/ 2560340 h 2560340"/>
              <a:gd name="connsiteX1" fmla="*/ 2560340 w 2560340"/>
              <a:gd name="connsiteY1" fmla="*/ 0 h 2560340"/>
              <a:gd name="connsiteX2" fmla="*/ 0 w 2560340"/>
              <a:gd name="connsiteY2" fmla="*/ 0 h 2560340"/>
              <a:gd name="connsiteX3" fmla="*/ 0 w 2560340"/>
              <a:gd name="connsiteY3" fmla="*/ 2560340 h 2560340"/>
            </a:gdLst>
            <a:ahLst/>
            <a:cxnLst>
              <a:cxn ang="0">
                <a:pos x="connsiteX0" y="connsiteY0"/>
              </a:cxn>
              <a:cxn ang="0">
                <a:pos x="connsiteX1" y="connsiteY1"/>
              </a:cxn>
              <a:cxn ang="0">
                <a:pos x="connsiteX2" y="connsiteY2"/>
              </a:cxn>
              <a:cxn ang="0">
                <a:pos x="connsiteX3" y="connsiteY3"/>
              </a:cxn>
            </a:cxnLst>
            <a:rect l="l" t="t" r="r" b="b"/>
            <a:pathLst>
              <a:path w="2560340" h="2560340">
                <a:moveTo>
                  <a:pt x="0" y="2560340"/>
                </a:moveTo>
                <a:cubicBezTo>
                  <a:pt x="1414079" y="2560340"/>
                  <a:pt x="2560340" y="1414079"/>
                  <a:pt x="2560340" y="0"/>
                </a:cubicBezTo>
                <a:lnTo>
                  <a:pt x="0" y="0"/>
                </a:lnTo>
                <a:lnTo>
                  <a:pt x="0" y="2560340"/>
                </a:lnTo>
                <a:close/>
              </a:path>
            </a:pathLst>
          </a:custGeom>
          <a:solidFill>
            <a:schemeClr val="accent3"/>
          </a:solidFill>
          <a:ln w="7052" cap="flat">
            <a:noFill/>
            <a:prstDash val="solid"/>
            <a:miter/>
          </a:ln>
        </p:spPr>
        <p:txBody>
          <a:bodyPr rtlCol="0" anchor="ctr">
            <a:noAutofit/>
          </a:bodyPr>
          <a:lstStyle/>
          <a:p>
            <a:endParaRPr lang="en-US" dirty="0"/>
          </a:p>
        </p:txBody>
      </p:sp>
      <p:sp>
        <p:nvSpPr>
          <p:cNvPr id="29" name="Freeform 70">
            <a:extLst>
              <a:ext uri="{FF2B5EF4-FFF2-40B4-BE49-F238E27FC236}">
                <a16:creationId xmlns:a16="http://schemas.microsoft.com/office/drawing/2014/main" id="{AA39EF58-54F1-4AC9-1D83-2E7DEEAAEA6A}"/>
              </a:ext>
            </a:extLst>
          </p:cNvPr>
          <p:cNvSpPr>
            <a:spLocks/>
          </p:cNvSpPr>
          <p:nvPr userDrawn="1"/>
        </p:nvSpPr>
        <p:spPr bwMode="auto">
          <a:xfrm flipH="1">
            <a:off x="2535251" y="4308466"/>
            <a:ext cx="2550984" cy="2560441"/>
          </a:xfrm>
          <a:custGeom>
            <a:avLst/>
            <a:gdLst>
              <a:gd name="T0" fmla="*/ 0 w 1079"/>
              <a:gd name="T1" fmla="*/ 1083 h 1083"/>
              <a:gd name="T2" fmla="*/ 1079 w 1079"/>
              <a:gd name="T3" fmla="*/ 1083 h 1083"/>
              <a:gd name="T4" fmla="*/ 1079 w 1079"/>
              <a:gd name="T5" fmla="*/ 0 h 1083"/>
              <a:gd name="T6" fmla="*/ 0 w 1079"/>
              <a:gd name="T7" fmla="*/ 1083 h 1083"/>
            </a:gdLst>
            <a:ahLst/>
            <a:cxnLst>
              <a:cxn ang="0">
                <a:pos x="T0" y="T1"/>
              </a:cxn>
              <a:cxn ang="0">
                <a:pos x="T2" y="T3"/>
              </a:cxn>
              <a:cxn ang="0">
                <a:pos x="T4" y="T5"/>
              </a:cxn>
              <a:cxn ang="0">
                <a:pos x="T6" y="T7"/>
              </a:cxn>
            </a:cxnLst>
            <a:rect l="0" t="0" r="r" b="b"/>
            <a:pathLst>
              <a:path w="1079" h="1083">
                <a:moveTo>
                  <a:pt x="0" y="1083"/>
                </a:moveTo>
                <a:lnTo>
                  <a:pt x="1079" y="1083"/>
                </a:lnTo>
                <a:lnTo>
                  <a:pt x="1079" y="0"/>
                </a:lnTo>
                <a:lnTo>
                  <a:pt x="0" y="1083"/>
                </a:ln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31" name="Freeform 70">
            <a:extLst>
              <a:ext uri="{FF2B5EF4-FFF2-40B4-BE49-F238E27FC236}">
                <a16:creationId xmlns:a16="http://schemas.microsoft.com/office/drawing/2014/main" id="{0C320934-59CC-4123-C7C1-FEEE89F3045F}"/>
              </a:ext>
            </a:extLst>
          </p:cNvPr>
          <p:cNvSpPr>
            <a:spLocks/>
          </p:cNvSpPr>
          <p:nvPr userDrawn="1"/>
        </p:nvSpPr>
        <p:spPr bwMode="auto">
          <a:xfrm flipH="1">
            <a:off x="-10617" y="4308466"/>
            <a:ext cx="2550984" cy="2560441"/>
          </a:xfrm>
          <a:custGeom>
            <a:avLst/>
            <a:gdLst>
              <a:gd name="T0" fmla="*/ 0 w 1079"/>
              <a:gd name="T1" fmla="*/ 1083 h 1083"/>
              <a:gd name="T2" fmla="*/ 1079 w 1079"/>
              <a:gd name="T3" fmla="*/ 1083 h 1083"/>
              <a:gd name="T4" fmla="*/ 1079 w 1079"/>
              <a:gd name="T5" fmla="*/ 0 h 1083"/>
              <a:gd name="T6" fmla="*/ 0 w 1079"/>
              <a:gd name="T7" fmla="*/ 1083 h 1083"/>
            </a:gdLst>
            <a:ahLst/>
            <a:cxnLst>
              <a:cxn ang="0">
                <a:pos x="T0" y="T1"/>
              </a:cxn>
              <a:cxn ang="0">
                <a:pos x="T2" y="T3"/>
              </a:cxn>
              <a:cxn ang="0">
                <a:pos x="T4" y="T5"/>
              </a:cxn>
              <a:cxn ang="0">
                <a:pos x="T6" y="T7"/>
              </a:cxn>
            </a:cxnLst>
            <a:rect l="0" t="0" r="r" b="b"/>
            <a:pathLst>
              <a:path w="1079" h="1083">
                <a:moveTo>
                  <a:pt x="0" y="1083"/>
                </a:moveTo>
                <a:lnTo>
                  <a:pt x="1079" y="1083"/>
                </a:lnTo>
                <a:lnTo>
                  <a:pt x="1079" y="0"/>
                </a:lnTo>
                <a:lnTo>
                  <a:pt x="0" y="1083"/>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6" name="Slide Number Placeholder 5"/>
          <p:cNvSpPr>
            <a:spLocks noGrp="1"/>
          </p:cNvSpPr>
          <p:nvPr>
            <p:ph type="sldNum" sz="quarter" idx="12"/>
          </p:nvPr>
        </p:nvSpPr>
        <p:spPr/>
        <p:txBody>
          <a:bodyPr>
            <a:noAutofit/>
          </a:bodyPr>
          <a:lstStyle/>
          <a:p>
            <a:fld id="{48F63A3B-78C7-47BE-AE5E-E10140E04643}" type="slidenum">
              <a:rPr lang="en-US" dirty="0"/>
              <a:t>‹#›</a:t>
            </a:fld>
            <a:endParaRPr lang="en-US" dirty="0"/>
          </a:p>
        </p:txBody>
      </p:sp>
    </p:spTree>
    <p:extLst>
      <p:ext uri="{BB962C8B-B14F-4D97-AF65-F5344CB8AC3E}">
        <p14:creationId xmlns:p14="http://schemas.microsoft.com/office/powerpoint/2010/main" val="5528509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x4">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CC43996-DAC9-130F-CB05-4A8A90381D37}"/>
              </a:ext>
            </a:extLst>
          </p:cNvPr>
          <p:cNvSpPr/>
          <p:nvPr userDrawn="1"/>
        </p:nvSpPr>
        <p:spPr>
          <a:xfrm>
            <a:off x="-24064" y="3390900"/>
            <a:ext cx="12216063" cy="34671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50" dirty="0"/>
          </a:p>
        </p:txBody>
      </p:sp>
      <p:sp>
        <p:nvSpPr>
          <p:cNvPr id="2" name="Title 1">
            <a:extLst>
              <a:ext uri="{FF2B5EF4-FFF2-40B4-BE49-F238E27FC236}">
                <a16:creationId xmlns:a16="http://schemas.microsoft.com/office/drawing/2014/main" id="{EA04E8AF-9DFE-7077-DB36-941F6490BAD8}"/>
              </a:ext>
            </a:extLst>
          </p:cNvPr>
          <p:cNvSpPr>
            <a:spLocks noGrp="1"/>
          </p:cNvSpPr>
          <p:nvPr>
            <p:ph type="title"/>
          </p:nvPr>
        </p:nvSpPr>
        <p:spPr/>
        <p:txBody>
          <a:bodyPr>
            <a:noAutofit/>
          </a:bodyPr>
          <a:lstStyle>
            <a:lvl1pPr>
              <a:lnSpc>
                <a:spcPct val="100000"/>
              </a:lnSpc>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43B58B80-D2DB-A0A1-0362-1157E9087574}"/>
              </a:ext>
            </a:extLst>
          </p:cNvPr>
          <p:cNvSpPr>
            <a:spLocks noGrp="1"/>
          </p:cNvSpPr>
          <p:nvPr>
            <p:ph type="ftr" sz="quarter" idx="11"/>
          </p:nvPr>
        </p:nvSpPr>
        <p:spPr/>
        <p:txBody>
          <a:bodyPr>
            <a:noAutofit/>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B62C22E6-000A-05BA-5872-EF37F029AB00}"/>
              </a:ext>
            </a:extLst>
          </p:cNvPr>
          <p:cNvSpPr>
            <a:spLocks noGrp="1"/>
          </p:cNvSpPr>
          <p:nvPr>
            <p:ph type="sldNum" sz="quarter" idx="12"/>
          </p:nvPr>
        </p:nvSpPr>
        <p:spPr/>
        <p:txBody>
          <a:bodyPr>
            <a:noAutofit/>
          </a:bodyPr>
          <a:lstStyle/>
          <a:p>
            <a:fld id="{48F63A3B-78C7-47BE-AE5E-E10140E04643}" type="slidenum">
              <a:rPr lang="en-US" smtClean="0"/>
              <a:pPr/>
              <a:t>‹#›</a:t>
            </a:fld>
            <a:endParaRPr lang="en-US" dirty="0"/>
          </a:p>
        </p:txBody>
      </p:sp>
      <p:sp>
        <p:nvSpPr>
          <p:cNvPr id="17" name="Picture Placeholder 16">
            <a:extLst>
              <a:ext uri="{FF2B5EF4-FFF2-40B4-BE49-F238E27FC236}">
                <a16:creationId xmlns:a16="http://schemas.microsoft.com/office/drawing/2014/main" id="{6AAAFB85-16C0-836A-1D0D-E65277CC341D}"/>
              </a:ext>
            </a:extLst>
          </p:cNvPr>
          <p:cNvSpPr>
            <a:spLocks noGrp="1"/>
          </p:cNvSpPr>
          <p:nvPr>
            <p:ph type="pic" sz="quarter" idx="13"/>
          </p:nvPr>
        </p:nvSpPr>
        <p:spPr>
          <a:xfrm>
            <a:off x="758905" y="2392023"/>
            <a:ext cx="2596896" cy="2596896"/>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19" name="Text Placeholder 18">
            <a:extLst>
              <a:ext uri="{FF2B5EF4-FFF2-40B4-BE49-F238E27FC236}">
                <a16:creationId xmlns:a16="http://schemas.microsoft.com/office/drawing/2014/main" id="{FB04BFFD-8D76-D31F-232F-38A7065ACAF3}"/>
              </a:ext>
            </a:extLst>
          </p:cNvPr>
          <p:cNvSpPr>
            <a:spLocks noGrp="1"/>
          </p:cNvSpPr>
          <p:nvPr>
            <p:ph type="body" sz="quarter" idx="14" hasCustomPrompt="1"/>
          </p:nvPr>
        </p:nvSpPr>
        <p:spPr>
          <a:xfrm>
            <a:off x="758905" y="4989515"/>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1" name="Text Placeholder 20">
            <a:extLst>
              <a:ext uri="{FF2B5EF4-FFF2-40B4-BE49-F238E27FC236}">
                <a16:creationId xmlns:a16="http://schemas.microsoft.com/office/drawing/2014/main" id="{75A2E03A-AFB4-3868-FAB5-A24228FA8A04}"/>
              </a:ext>
            </a:extLst>
          </p:cNvPr>
          <p:cNvSpPr>
            <a:spLocks noGrp="1"/>
          </p:cNvSpPr>
          <p:nvPr>
            <p:ph type="body" sz="quarter" idx="15" hasCustomPrompt="1"/>
          </p:nvPr>
        </p:nvSpPr>
        <p:spPr>
          <a:xfrm>
            <a:off x="916885" y="5599755"/>
            <a:ext cx="2283472" cy="365125"/>
          </a:xfrm>
        </p:spPr>
        <p:txBody>
          <a:bodyPr anchor="ctr">
            <a:noAutofit/>
          </a:bodyPr>
          <a:lstStyle>
            <a:lvl1pPr marL="0" indent="0" algn="ctr">
              <a:buNone/>
              <a:defRPr sz="1400"/>
            </a:lvl1pPr>
          </a:lstStyle>
          <a:p>
            <a:pPr lvl="0"/>
            <a:r>
              <a:rPr lang="en-US" dirty="0"/>
              <a:t>Title</a:t>
            </a:r>
          </a:p>
        </p:txBody>
      </p:sp>
      <p:sp>
        <p:nvSpPr>
          <p:cNvPr id="23" name="Picture Placeholder 16">
            <a:extLst>
              <a:ext uri="{FF2B5EF4-FFF2-40B4-BE49-F238E27FC236}">
                <a16:creationId xmlns:a16="http://schemas.microsoft.com/office/drawing/2014/main" id="{FBADCD1B-D9E0-EA12-0DD5-22E5C60E5D6B}"/>
              </a:ext>
            </a:extLst>
          </p:cNvPr>
          <p:cNvSpPr>
            <a:spLocks noGrp="1"/>
          </p:cNvSpPr>
          <p:nvPr>
            <p:ph type="pic" sz="quarter" idx="17"/>
          </p:nvPr>
        </p:nvSpPr>
        <p:spPr>
          <a:xfrm>
            <a:off x="3517361" y="2392619"/>
            <a:ext cx="2596896" cy="2596896"/>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2" name="Text Placeholder 18">
            <a:extLst>
              <a:ext uri="{FF2B5EF4-FFF2-40B4-BE49-F238E27FC236}">
                <a16:creationId xmlns:a16="http://schemas.microsoft.com/office/drawing/2014/main" id="{AD33972D-9092-4B3C-A699-07849068AF1D}"/>
              </a:ext>
            </a:extLst>
          </p:cNvPr>
          <p:cNvSpPr>
            <a:spLocks noGrp="1"/>
          </p:cNvSpPr>
          <p:nvPr>
            <p:ph type="body" sz="quarter" idx="16" hasCustomPrompt="1"/>
          </p:nvPr>
        </p:nvSpPr>
        <p:spPr>
          <a:xfrm>
            <a:off x="3516747" y="4990111"/>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4" name="Text Placeholder 20">
            <a:extLst>
              <a:ext uri="{FF2B5EF4-FFF2-40B4-BE49-F238E27FC236}">
                <a16:creationId xmlns:a16="http://schemas.microsoft.com/office/drawing/2014/main" id="{B54F15B1-EAC3-0113-6737-C64480876C5F}"/>
              </a:ext>
            </a:extLst>
          </p:cNvPr>
          <p:cNvSpPr>
            <a:spLocks noGrp="1"/>
          </p:cNvSpPr>
          <p:nvPr>
            <p:ph type="body" sz="quarter" idx="18" hasCustomPrompt="1"/>
          </p:nvPr>
        </p:nvSpPr>
        <p:spPr>
          <a:xfrm>
            <a:off x="3674073" y="5600351"/>
            <a:ext cx="2283472" cy="365125"/>
          </a:xfrm>
        </p:spPr>
        <p:txBody>
          <a:bodyPr anchor="ctr">
            <a:noAutofit/>
          </a:bodyPr>
          <a:lstStyle>
            <a:lvl1pPr marL="0" indent="0" algn="ctr">
              <a:buNone/>
              <a:defRPr sz="1400"/>
            </a:lvl1pPr>
          </a:lstStyle>
          <a:p>
            <a:pPr lvl="0"/>
            <a:r>
              <a:rPr lang="en-US" dirty="0"/>
              <a:t>Title</a:t>
            </a:r>
          </a:p>
        </p:txBody>
      </p:sp>
      <p:sp>
        <p:nvSpPr>
          <p:cNvPr id="26" name="Picture Placeholder 16">
            <a:extLst>
              <a:ext uri="{FF2B5EF4-FFF2-40B4-BE49-F238E27FC236}">
                <a16:creationId xmlns:a16="http://schemas.microsoft.com/office/drawing/2014/main" id="{FCEED0A5-9A71-D54A-91FC-264BD71DDED3}"/>
              </a:ext>
            </a:extLst>
          </p:cNvPr>
          <p:cNvSpPr>
            <a:spLocks noGrp="1"/>
          </p:cNvSpPr>
          <p:nvPr>
            <p:ph type="pic" sz="quarter" idx="20"/>
          </p:nvPr>
        </p:nvSpPr>
        <p:spPr>
          <a:xfrm>
            <a:off x="6275817" y="2393215"/>
            <a:ext cx="2596896" cy="2596896"/>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5" name="Text Placeholder 18">
            <a:extLst>
              <a:ext uri="{FF2B5EF4-FFF2-40B4-BE49-F238E27FC236}">
                <a16:creationId xmlns:a16="http://schemas.microsoft.com/office/drawing/2014/main" id="{F44A0C74-A714-A8C2-69D2-74CAD68037A5}"/>
              </a:ext>
            </a:extLst>
          </p:cNvPr>
          <p:cNvSpPr>
            <a:spLocks noGrp="1"/>
          </p:cNvSpPr>
          <p:nvPr>
            <p:ph type="body" sz="quarter" idx="19" hasCustomPrompt="1"/>
          </p:nvPr>
        </p:nvSpPr>
        <p:spPr>
          <a:xfrm>
            <a:off x="6274589" y="4990707"/>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7" name="Text Placeholder 20">
            <a:extLst>
              <a:ext uri="{FF2B5EF4-FFF2-40B4-BE49-F238E27FC236}">
                <a16:creationId xmlns:a16="http://schemas.microsoft.com/office/drawing/2014/main" id="{552F4682-3F02-2A70-A285-FB2D1822A4D6}"/>
              </a:ext>
            </a:extLst>
          </p:cNvPr>
          <p:cNvSpPr>
            <a:spLocks noGrp="1"/>
          </p:cNvSpPr>
          <p:nvPr>
            <p:ph type="body" sz="quarter" idx="21" hasCustomPrompt="1"/>
          </p:nvPr>
        </p:nvSpPr>
        <p:spPr>
          <a:xfrm>
            <a:off x="6432529" y="5600947"/>
            <a:ext cx="2283472" cy="365125"/>
          </a:xfrm>
        </p:spPr>
        <p:txBody>
          <a:bodyPr anchor="ctr">
            <a:noAutofit/>
          </a:bodyPr>
          <a:lstStyle>
            <a:lvl1pPr marL="0" indent="0" algn="ctr">
              <a:buNone/>
              <a:defRPr sz="1400"/>
            </a:lvl1pPr>
          </a:lstStyle>
          <a:p>
            <a:pPr lvl="0"/>
            <a:r>
              <a:rPr lang="en-US" dirty="0"/>
              <a:t>Title</a:t>
            </a:r>
          </a:p>
        </p:txBody>
      </p:sp>
      <p:sp>
        <p:nvSpPr>
          <p:cNvPr id="29" name="Picture Placeholder 16">
            <a:extLst>
              <a:ext uri="{FF2B5EF4-FFF2-40B4-BE49-F238E27FC236}">
                <a16:creationId xmlns:a16="http://schemas.microsoft.com/office/drawing/2014/main" id="{4F0F5D16-7316-B120-F378-E3D492FEEB9C}"/>
              </a:ext>
            </a:extLst>
          </p:cNvPr>
          <p:cNvSpPr>
            <a:spLocks noGrp="1"/>
          </p:cNvSpPr>
          <p:nvPr>
            <p:ph type="pic" sz="quarter" idx="23"/>
          </p:nvPr>
        </p:nvSpPr>
        <p:spPr>
          <a:xfrm>
            <a:off x="9034272" y="2393215"/>
            <a:ext cx="2596896" cy="2596896"/>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8" name="Text Placeholder 18">
            <a:extLst>
              <a:ext uri="{FF2B5EF4-FFF2-40B4-BE49-F238E27FC236}">
                <a16:creationId xmlns:a16="http://schemas.microsoft.com/office/drawing/2014/main" id="{47AC9724-9FC2-62FA-0DE7-3F9FE9B67A34}"/>
              </a:ext>
            </a:extLst>
          </p:cNvPr>
          <p:cNvSpPr>
            <a:spLocks noGrp="1"/>
          </p:cNvSpPr>
          <p:nvPr>
            <p:ph type="body" sz="quarter" idx="22" hasCustomPrompt="1"/>
          </p:nvPr>
        </p:nvSpPr>
        <p:spPr>
          <a:xfrm>
            <a:off x="9032431" y="4990707"/>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30" name="Text Placeholder 20">
            <a:extLst>
              <a:ext uri="{FF2B5EF4-FFF2-40B4-BE49-F238E27FC236}">
                <a16:creationId xmlns:a16="http://schemas.microsoft.com/office/drawing/2014/main" id="{114EE337-FC29-F325-E528-A3F809B28B5B}"/>
              </a:ext>
            </a:extLst>
          </p:cNvPr>
          <p:cNvSpPr>
            <a:spLocks noGrp="1"/>
          </p:cNvSpPr>
          <p:nvPr>
            <p:ph type="body" sz="quarter" idx="24" hasCustomPrompt="1"/>
          </p:nvPr>
        </p:nvSpPr>
        <p:spPr>
          <a:xfrm>
            <a:off x="9190984" y="5600947"/>
            <a:ext cx="2283472" cy="365125"/>
          </a:xfrm>
        </p:spPr>
        <p:txBody>
          <a:bodyPr anchor="ctr">
            <a:noAutofit/>
          </a:bodyPr>
          <a:lstStyle>
            <a:lvl1pPr marL="0" indent="0" algn="ctr">
              <a:buNone/>
              <a:defRPr sz="1400"/>
            </a:lvl1pPr>
          </a:lstStyle>
          <a:p>
            <a:pPr lvl="0"/>
            <a:r>
              <a:rPr lang="en-US" dirty="0"/>
              <a:t>Title</a:t>
            </a:r>
          </a:p>
        </p:txBody>
      </p:sp>
    </p:spTree>
    <p:extLst>
      <p:ext uri="{BB962C8B-B14F-4D97-AF65-F5344CB8AC3E}">
        <p14:creationId xmlns:p14="http://schemas.microsoft.com/office/powerpoint/2010/main" val="25866537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x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04E8AF-9DFE-7077-DB36-941F6490BAD8}"/>
              </a:ext>
            </a:extLst>
          </p:cNvPr>
          <p:cNvSpPr>
            <a:spLocks noGrp="1"/>
          </p:cNvSpPr>
          <p:nvPr>
            <p:ph type="title"/>
          </p:nvPr>
        </p:nvSpPr>
        <p:spPr>
          <a:xfrm>
            <a:off x="758952" y="539496"/>
            <a:ext cx="10671048" cy="768096"/>
          </a:xfrm>
        </p:spPr>
        <p:txBody>
          <a:bodyPr>
            <a:noAutofit/>
          </a:bodyPr>
          <a:lstStyle>
            <a:lvl1pPr>
              <a:lnSpc>
                <a:spcPct val="100000"/>
              </a:lnSpc>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43B58B80-D2DB-A0A1-0362-1157E9087574}"/>
              </a:ext>
            </a:extLst>
          </p:cNvPr>
          <p:cNvSpPr>
            <a:spLocks noGrp="1"/>
          </p:cNvSpPr>
          <p:nvPr>
            <p:ph type="ftr" sz="quarter" idx="11"/>
          </p:nvPr>
        </p:nvSpPr>
        <p:spPr/>
        <p:txBody>
          <a:bodyPr>
            <a:noAutofit/>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B62C22E6-000A-05BA-5872-EF37F029AB00}"/>
              </a:ext>
            </a:extLst>
          </p:cNvPr>
          <p:cNvSpPr>
            <a:spLocks noGrp="1"/>
          </p:cNvSpPr>
          <p:nvPr>
            <p:ph type="sldNum" sz="quarter" idx="12"/>
          </p:nvPr>
        </p:nvSpPr>
        <p:spPr/>
        <p:txBody>
          <a:bodyPr>
            <a:noAutofit/>
          </a:bodyPr>
          <a:lstStyle/>
          <a:p>
            <a:fld id="{48F63A3B-78C7-47BE-AE5E-E10140E04643}" type="slidenum">
              <a:rPr lang="en-US" smtClean="0"/>
              <a:pPr/>
              <a:t>‹#›</a:t>
            </a:fld>
            <a:endParaRPr lang="en-US" dirty="0"/>
          </a:p>
        </p:txBody>
      </p:sp>
      <p:sp>
        <p:nvSpPr>
          <p:cNvPr id="17" name="Picture Placeholder 16">
            <a:extLst>
              <a:ext uri="{FF2B5EF4-FFF2-40B4-BE49-F238E27FC236}">
                <a16:creationId xmlns:a16="http://schemas.microsoft.com/office/drawing/2014/main" id="{6AAAFB85-16C0-836A-1D0D-E65277CC341D}"/>
              </a:ext>
            </a:extLst>
          </p:cNvPr>
          <p:cNvSpPr>
            <a:spLocks noGrp="1"/>
          </p:cNvSpPr>
          <p:nvPr>
            <p:ph type="pic" sz="quarter" idx="13"/>
          </p:nvPr>
        </p:nvSpPr>
        <p:spPr>
          <a:xfrm>
            <a:off x="1271016"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19" name="Text Placeholder 18">
            <a:extLst>
              <a:ext uri="{FF2B5EF4-FFF2-40B4-BE49-F238E27FC236}">
                <a16:creationId xmlns:a16="http://schemas.microsoft.com/office/drawing/2014/main" id="{FB04BFFD-8D76-D31F-232F-38A7065ACAF3}"/>
              </a:ext>
            </a:extLst>
          </p:cNvPr>
          <p:cNvSpPr>
            <a:spLocks noGrp="1"/>
          </p:cNvSpPr>
          <p:nvPr>
            <p:ph type="body" sz="quarter" idx="14" hasCustomPrompt="1"/>
          </p:nvPr>
        </p:nvSpPr>
        <p:spPr>
          <a:xfrm>
            <a:off x="1271016" y="3191256"/>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1" name="Text Placeholder 20">
            <a:extLst>
              <a:ext uri="{FF2B5EF4-FFF2-40B4-BE49-F238E27FC236}">
                <a16:creationId xmlns:a16="http://schemas.microsoft.com/office/drawing/2014/main" id="{75A2E03A-AFB4-3868-FAB5-A24228FA8A04}"/>
              </a:ext>
            </a:extLst>
          </p:cNvPr>
          <p:cNvSpPr>
            <a:spLocks noGrp="1"/>
          </p:cNvSpPr>
          <p:nvPr>
            <p:ph type="body" sz="quarter" idx="15" hasCustomPrompt="1"/>
          </p:nvPr>
        </p:nvSpPr>
        <p:spPr>
          <a:xfrm>
            <a:off x="1271016" y="3616960"/>
            <a:ext cx="2029968" cy="182880"/>
          </a:xfrm>
        </p:spPr>
        <p:txBody>
          <a:bodyPr anchor="ctr">
            <a:noAutofit/>
          </a:bodyPr>
          <a:lstStyle>
            <a:lvl1pPr marL="0" indent="0" algn="ctr">
              <a:buNone/>
              <a:defRPr sz="1200" spc="20" baseline="0"/>
            </a:lvl1pPr>
          </a:lstStyle>
          <a:p>
            <a:pPr lvl="0"/>
            <a:r>
              <a:rPr lang="en-US" dirty="0"/>
              <a:t>Title</a:t>
            </a:r>
          </a:p>
        </p:txBody>
      </p:sp>
      <p:sp>
        <p:nvSpPr>
          <p:cNvPr id="10" name="Picture Placeholder 16">
            <a:extLst>
              <a:ext uri="{FF2B5EF4-FFF2-40B4-BE49-F238E27FC236}">
                <a16:creationId xmlns:a16="http://schemas.microsoft.com/office/drawing/2014/main" id="{BB749B9A-080F-37C0-08E6-909A5DA554D4}"/>
              </a:ext>
            </a:extLst>
          </p:cNvPr>
          <p:cNvSpPr>
            <a:spLocks noGrp="1"/>
          </p:cNvSpPr>
          <p:nvPr>
            <p:ph type="pic" sz="quarter" idx="25"/>
          </p:nvPr>
        </p:nvSpPr>
        <p:spPr>
          <a:xfrm>
            <a:off x="1271016"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14" name="Text Placeholder 18">
            <a:extLst>
              <a:ext uri="{FF2B5EF4-FFF2-40B4-BE49-F238E27FC236}">
                <a16:creationId xmlns:a16="http://schemas.microsoft.com/office/drawing/2014/main" id="{C4C7516E-0853-87BE-108B-697DD8E0DA75}"/>
              </a:ext>
            </a:extLst>
          </p:cNvPr>
          <p:cNvSpPr>
            <a:spLocks noGrp="1"/>
          </p:cNvSpPr>
          <p:nvPr>
            <p:ph type="body" sz="quarter" idx="29" hasCustomPrompt="1"/>
          </p:nvPr>
        </p:nvSpPr>
        <p:spPr>
          <a:xfrm>
            <a:off x="1271016" y="5790184"/>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15" name="Text Placeholder 20">
            <a:extLst>
              <a:ext uri="{FF2B5EF4-FFF2-40B4-BE49-F238E27FC236}">
                <a16:creationId xmlns:a16="http://schemas.microsoft.com/office/drawing/2014/main" id="{FB1A74E1-7CEB-F501-F998-7361A20F7349}"/>
              </a:ext>
            </a:extLst>
          </p:cNvPr>
          <p:cNvSpPr>
            <a:spLocks noGrp="1"/>
          </p:cNvSpPr>
          <p:nvPr>
            <p:ph type="body" sz="quarter" idx="30" hasCustomPrompt="1"/>
          </p:nvPr>
        </p:nvSpPr>
        <p:spPr>
          <a:xfrm>
            <a:off x="1271016" y="6215888"/>
            <a:ext cx="2029968" cy="182880"/>
          </a:xfrm>
        </p:spPr>
        <p:txBody>
          <a:bodyPr anchor="ctr">
            <a:noAutofit/>
          </a:bodyPr>
          <a:lstStyle>
            <a:lvl1pPr marL="0" indent="0" algn="ctr">
              <a:buNone/>
              <a:defRPr sz="1200" spc="20" baseline="0"/>
            </a:lvl1pPr>
          </a:lstStyle>
          <a:p>
            <a:pPr lvl="0"/>
            <a:r>
              <a:rPr lang="en-US" dirty="0"/>
              <a:t>Title</a:t>
            </a:r>
          </a:p>
        </p:txBody>
      </p:sp>
      <p:sp>
        <p:nvSpPr>
          <p:cNvPr id="23" name="Picture Placeholder 16">
            <a:extLst>
              <a:ext uri="{FF2B5EF4-FFF2-40B4-BE49-F238E27FC236}">
                <a16:creationId xmlns:a16="http://schemas.microsoft.com/office/drawing/2014/main" id="{FBADCD1B-D9E0-EA12-0DD5-22E5C60E5D6B}"/>
              </a:ext>
            </a:extLst>
          </p:cNvPr>
          <p:cNvSpPr>
            <a:spLocks noGrp="1"/>
          </p:cNvSpPr>
          <p:nvPr>
            <p:ph type="pic" sz="quarter" idx="17"/>
          </p:nvPr>
        </p:nvSpPr>
        <p:spPr>
          <a:xfrm>
            <a:off x="3828288"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2" name="Text Placeholder 18">
            <a:extLst>
              <a:ext uri="{FF2B5EF4-FFF2-40B4-BE49-F238E27FC236}">
                <a16:creationId xmlns:a16="http://schemas.microsoft.com/office/drawing/2014/main" id="{AD33972D-9092-4B3C-A699-07849068AF1D}"/>
              </a:ext>
            </a:extLst>
          </p:cNvPr>
          <p:cNvSpPr>
            <a:spLocks noGrp="1"/>
          </p:cNvSpPr>
          <p:nvPr>
            <p:ph type="body" sz="quarter" idx="16" hasCustomPrompt="1"/>
          </p:nvPr>
        </p:nvSpPr>
        <p:spPr>
          <a:xfrm>
            <a:off x="3828288" y="3191256"/>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4" name="Text Placeholder 20">
            <a:extLst>
              <a:ext uri="{FF2B5EF4-FFF2-40B4-BE49-F238E27FC236}">
                <a16:creationId xmlns:a16="http://schemas.microsoft.com/office/drawing/2014/main" id="{B54F15B1-EAC3-0113-6737-C64480876C5F}"/>
              </a:ext>
            </a:extLst>
          </p:cNvPr>
          <p:cNvSpPr>
            <a:spLocks noGrp="1"/>
          </p:cNvSpPr>
          <p:nvPr>
            <p:ph type="body" sz="quarter" idx="18" hasCustomPrompt="1"/>
          </p:nvPr>
        </p:nvSpPr>
        <p:spPr>
          <a:xfrm>
            <a:off x="3828288" y="3616960"/>
            <a:ext cx="2029968" cy="182880"/>
          </a:xfrm>
        </p:spPr>
        <p:txBody>
          <a:bodyPr anchor="ctr">
            <a:noAutofit/>
          </a:bodyPr>
          <a:lstStyle>
            <a:lvl1pPr marL="0" indent="0" algn="ctr">
              <a:buNone/>
              <a:defRPr sz="1200" spc="20" baseline="0"/>
            </a:lvl1pPr>
          </a:lstStyle>
          <a:p>
            <a:pPr lvl="0"/>
            <a:r>
              <a:rPr lang="en-US" dirty="0"/>
              <a:t>Title</a:t>
            </a:r>
          </a:p>
        </p:txBody>
      </p:sp>
      <p:sp>
        <p:nvSpPr>
          <p:cNvPr id="11" name="Picture Placeholder 16">
            <a:extLst>
              <a:ext uri="{FF2B5EF4-FFF2-40B4-BE49-F238E27FC236}">
                <a16:creationId xmlns:a16="http://schemas.microsoft.com/office/drawing/2014/main" id="{B5D5100A-3D51-45DB-3A84-9E7FB85261E3}"/>
              </a:ext>
            </a:extLst>
          </p:cNvPr>
          <p:cNvSpPr>
            <a:spLocks noGrp="1"/>
          </p:cNvSpPr>
          <p:nvPr>
            <p:ph type="pic" sz="quarter" idx="26"/>
          </p:nvPr>
        </p:nvSpPr>
        <p:spPr>
          <a:xfrm>
            <a:off x="3828288"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16" name="Text Placeholder 18">
            <a:extLst>
              <a:ext uri="{FF2B5EF4-FFF2-40B4-BE49-F238E27FC236}">
                <a16:creationId xmlns:a16="http://schemas.microsoft.com/office/drawing/2014/main" id="{B775B771-678A-D917-7FE0-5DA7A23CCE25}"/>
              </a:ext>
            </a:extLst>
          </p:cNvPr>
          <p:cNvSpPr>
            <a:spLocks noGrp="1"/>
          </p:cNvSpPr>
          <p:nvPr>
            <p:ph type="body" sz="quarter" idx="31" hasCustomPrompt="1"/>
          </p:nvPr>
        </p:nvSpPr>
        <p:spPr>
          <a:xfrm>
            <a:off x="3828288" y="5790184"/>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18" name="Text Placeholder 20">
            <a:extLst>
              <a:ext uri="{FF2B5EF4-FFF2-40B4-BE49-F238E27FC236}">
                <a16:creationId xmlns:a16="http://schemas.microsoft.com/office/drawing/2014/main" id="{AA2B9540-B92A-AD9C-C01A-B08A98BF8455}"/>
              </a:ext>
            </a:extLst>
          </p:cNvPr>
          <p:cNvSpPr>
            <a:spLocks noGrp="1"/>
          </p:cNvSpPr>
          <p:nvPr>
            <p:ph type="body" sz="quarter" idx="32" hasCustomPrompt="1"/>
          </p:nvPr>
        </p:nvSpPr>
        <p:spPr>
          <a:xfrm>
            <a:off x="3828288" y="6215888"/>
            <a:ext cx="2029968" cy="182880"/>
          </a:xfrm>
        </p:spPr>
        <p:txBody>
          <a:bodyPr anchor="ctr">
            <a:noAutofit/>
          </a:bodyPr>
          <a:lstStyle>
            <a:lvl1pPr marL="0" indent="0" algn="ctr">
              <a:buNone/>
              <a:defRPr sz="1200" spc="20" baseline="0"/>
            </a:lvl1pPr>
          </a:lstStyle>
          <a:p>
            <a:pPr lvl="0"/>
            <a:r>
              <a:rPr lang="en-US" dirty="0"/>
              <a:t>Title</a:t>
            </a:r>
          </a:p>
        </p:txBody>
      </p:sp>
      <p:sp>
        <p:nvSpPr>
          <p:cNvPr id="26" name="Picture Placeholder 16">
            <a:extLst>
              <a:ext uri="{FF2B5EF4-FFF2-40B4-BE49-F238E27FC236}">
                <a16:creationId xmlns:a16="http://schemas.microsoft.com/office/drawing/2014/main" id="{FCEED0A5-9A71-D54A-91FC-264BD71DDED3}"/>
              </a:ext>
            </a:extLst>
          </p:cNvPr>
          <p:cNvSpPr>
            <a:spLocks noGrp="1"/>
          </p:cNvSpPr>
          <p:nvPr>
            <p:ph type="pic" sz="quarter" idx="20"/>
          </p:nvPr>
        </p:nvSpPr>
        <p:spPr>
          <a:xfrm>
            <a:off x="6385560"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5" name="Text Placeholder 18">
            <a:extLst>
              <a:ext uri="{FF2B5EF4-FFF2-40B4-BE49-F238E27FC236}">
                <a16:creationId xmlns:a16="http://schemas.microsoft.com/office/drawing/2014/main" id="{F44A0C74-A714-A8C2-69D2-74CAD68037A5}"/>
              </a:ext>
            </a:extLst>
          </p:cNvPr>
          <p:cNvSpPr>
            <a:spLocks noGrp="1"/>
          </p:cNvSpPr>
          <p:nvPr>
            <p:ph type="body" sz="quarter" idx="19" hasCustomPrompt="1"/>
          </p:nvPr>
        </p:nvSpPr>
        <p:spPr>
          <a:xfrm>
            <a:off x="6385560" y="3191256"/>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7" name="Text Placeholder 20">
            <a:extLst>
              <a:ext uri="{FF2B5EF4-FFF2-40B4-BE49-F238E27FC236}">
                <a16:creationId xmlns:a16="http://schemas.microsoft.com/office/drawing/2014/main" id="{552F4682-3F02-2A70-A285-FB2D1822A4D6}"/>
              </a:ext>
            </a:extLst>
          </p:cNvPr>
          <p:cNvSpPr>
            <a:spLocks noGrp="1"/>
          </p:cNvSpPr>
          <p:nvPr>
            <p:ph type="body" sz="quarter" idx="21" hasCustomPrompt="1"/>
          </p:nvPr>
        </p:nvSpPr>
        <p:spPr>
          <a:xfrm>
            <a:off x="6385560" y="3616960"/>
            <a:ext cx="2029968" cy="182880"/>
          </a:xfrm>
        </p:spPr>
        <p:txBody>
          <a:bodyPr anchor="ctr">
            <a:noAutofit/>
          </a:bodyPr>
          <a:lstStyle>
            <a:lvl1pPr marL="0" indent="0" algn="ctr">
              <a:buNone/>
              <a:defRPr sz="1200" spc="20" baseline="0"/>
            </a:lvl1pPr>
          </a:lstStyle>
          <a:p>
            <a:pPr lvl="0"/>
            <a:r>
              <a:rPr lang="en-US" dirty="0"/>
              <a:t>Title</a:t>
            </a:r>
          </a:p>
        </p:txBody>
      </p:sp>
      <p:sp>
        <p:nvSpPr>
          <p:cNvPr id="12" name="Picture Placeholder 16">
            <a:extLst>
              <a:ext uri="{FF2B5EF4-FFF2-40B4-BE49-F238E27FC236}">
                <a16:creationId xmlns:a16="http://schemas.microsoft.com/office/drawing/2014/main" id="{3D2AAC25-9404-1F6F-200C-5660F4995858}"/>
              </a:ext>
            </a:extLst>
          </p:cNvPr>
          <p:cNvSpPr>
            <a:spLocks noGrp="1"/>
          </p:cNvSpPr>
          <p:nvPr>
            <p:ph type="pic" sz="quarter" idx="27"/>
          </p:nvPr>
        </p:nvSpPr>
        <p:spPr>
          <a:xfrm>
            <a:off x="6385560"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0" name="Text Placeholder 18">
            <a:extLst>
              <a:ext uri="{FF2B5EF4-FFF2-40B4-BE49-F238E27FC236}">
                <a16:creationId xmlns:a16="http://schemas.microsoft.com/office/drawing/2014/main" id="{AE4677E1-AC1B-AB9C-5E0C-794903DD1CEB}"/>
              </a:ext>
            </a:extLst>
          </p:cNvPr>
          <p:cNvSpPr>
            <a:spLocks noGrp="1"/>
          </p:cNvSpPr>
          <p:nvPr>
            <p:ph type="body" sz="quarter" idx="33" hasCustomPrompt="1"/>
          </p:nvPr>
        </p:nvSpPr>
        <p:spPr>
          <a:xfrm>
            <a:off x="6385560" y="5790184"/>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31" name="Text Placeholder 20">
            <a:extLst>
              <a:ext uri="{FF2B5EF4-FFF2-40B4-BE49-F238E27FC236}">
                <a16:creationId xmlns:a16="http://schemas.microsoft.com/office/drawing/2014/main" id="{826BBF6C-7198-3C15-CDCB-E72B08709C1F}"/>
              </a:ext>
            </a:extLst>
          </p:cNvPr>
          <p:cNvSpPr>
            <a:spLocks noGrp="1"/>
          </p:cNvSpPr>
          <p:nvPr>
            <p:ph type="body" sz="quarter" idx="34" hasCustomPrompt="1"/>
          </p:nvPr>
        </p:nvSpPr>
        <p:spPr>
          <a:xfrm>
            <a:off x="6385560" y="6215888"/>
            <a:ext cx="2029968" cy="182880"/>
          </a:xfrm>
        </p:spPr>
        <p:txBody>
          <a:bodyPr anchor="ctr">
            <a:noAutofit/>
          </a:bodyPr>
          <a:lstStyle>
            <a:lvl1pPr marL="0" indent="0" algn="ctr">
              <a:buNone/>
              <a:defRPr sz="1200" spc="20" baseline="0"/>
            </a:lvl1pPr>
          </a:lstStyle>
          <a:p>
            <a:pPr lvl="0"/>
            <a:r>
              <a:rPr lang="en-US" dirty="0"/>
              <a:t>Title</a:t>
            </a:r>
          </a:p>
        </p:txBody>
      </p:sp>
      <p:sp>
        <p:nvSpPr>
          <p:cNvPr id="29" name="Picture Placeholder 16">
            <a:extLst>
              <a:ext uri="{FF2B5EF4-FFF2-40B4-BE49-F238E27FC236}">
                <a16:creationId xmlns:a16="http://schemas.microsoft.com/office/drawing/2014/main" id="{4F0F5D16-7316-B120-F378-E3D492FEEB9C}"/>
              </a:ext>
            </a:extLst>
          </p:cNvPr>
          <p:cNvSpPr>
            <a:spLocks noGrp="1"/>
          </p:cNvSpPr>
          <p:nvPr>
            <p:ph type="pic" sz="quarter" idx="23"/>
          </p:nvPr>
        </p:nvSpPr>
        <p:spPr>
          <a:xfrm>
            <a:off x="8942832"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8" name="Text Placeholder 18">
            <a:extLst>
              <a:ext uri="{FF2B5EF4-FFF2-40B4-BE49-F238E27FC236}">
                <a16:creationId xmlns:a16="http://schemas.microsoft.com/office/drawing/2014/main" id="{47AC9724-9FC2-62FA-0DE7-3F9FE9B67A34}"/>
              </a:ext>
            </a:extLst>
          </p:cNvPr>
          <p:cNvSpPr>
            <a:spLocks noGrp="1"/>
          </p:cNvSpPr>
          <p:nvPr>
            <p:ph type="body" sz="quarter" idx="22" hasCustomPrompt="1"/>
          </p:nvPr>
        </p:nvSpPr>
        <p:spPr>
          <a:xfrm>
            <a:off x="8942832" y="3191256"/>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30" name="Text Placeholder 20">
            <a:extLst>
              <a:ext uri="{FF2B5EF4-FFF2-40B4-BE49-F238E27FC236}">
                <a16:creationId xmlns:a16="http://schemas.microsoft.com/office/drawing/2014/main" id="{114EE337-FC29-F325-E528-A3F809B28B5B}"/>
              </a:ext>
            </a:extLst>
          </p:cNvPr>
          <p:cNvSpPr>
            <a:spLocks noGrp="1"/>
          </p:cNvSpPr>
          <p:nvPr>
            <p:ph type="body" sz="quarter" idx="24" hasCustomPrompt="1"/>
          </p:nvPr>
        </p:nvSpPr>
        <p:spPr>
          <a:xfrm>
            <a:off x="8942832" y="3616960"/>
            <a:ext cx="2029968" cy="182880"/>
          </a:xfrm>
        </p:spPr>
        <p:txBody>
          <a:bodyPr anchor="ctr">
            <a:noAutofit/>
          </a:bodyPr>
          <a:lstStyle>
            <a:lvl1pPr marL="0" indent="0" algn="ctr">
              <a:buNone/>
              <a:defRPr sz="1200" spc="20" baseline="0"/>
            </a:lvl1pPr>
          </a:lstStyle>
          <a:p>
            <a:pPr lvl="0"/>
            <a:r>
              <a:rPr lang="en-US" dirty="0"/>
              <a:t>Title</a:t>
            </a:r>
          </a:p>
        </p:txBody>
      </p:sp>
      <p:sp>
        <p:nvSpPr>
          <p:cNvPr id="13" name="Picture Placeholder 16">
            <a:extLst>
              <a:ext uri="{FF2B5EF4-FFF2-40B4-BE49-F238E27FC236}">
                <a16:creationId xmlns:a16="http://schemas.microsoft.com/office/drawing/2014/main" id="{90CBAA5D-3D9B-0CB5-E527-996433638BE3}"/>
              </a:ext>
            </a:extLst>
          </p:cNvPr>
          <p:cNvSpPr>
            <a:spLocks noGrp="1"/>
          </p:cNvSpPr>
          <p:nvPr>
            <p:ph type="pic" sz="quarter" idx="28"/>
          </p:nvPr>
        </p:nvSpPr>
        <p:spPr>
          <a:xfrm>
            <a:off x="8942832"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32" name="Text Placeholder 18">
            <a:extLst>
              <a:ext uri="{FF2B5EF4-FFF2-40B4-BE49-F238E27FC236}">
                <a16:creationId xmlns:a16="http://schemas.microsoft.com/office/drawing/2014/main" id="{5B47333C-2F5E-FA7D-5DD1-191E0F421B61}"/>
              </a:ext>
            </a:extLst>
          </p:cNvPr>
          <p:cNvSpPr>
            <a:spLocks noGrp="1"/>
          </p:cNvSpPr>
          <p:nvPr>
            <p:ph type="body" sz="quarter" idx="35" hasCustomPrompt="1"/>
          </p:nvPr>
        </p:nvSpPr>
        <p:spPr>
          <a:xfrm>
            <a:off x="8942832" y="5790184"/>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33" name="Text Placeholder 20">
            <a:extLst>
              <a:ext uri="{FF2B5EF4-FFF2-40B4-BE49-F238E27FC236}">
                <a16:creationId xmlns:a16="http://schemas.microsoft.com/office/drawing/2014/main" id="{D0AA2AE2-5A11-76D4-4D9C-B6B24D1419D0}"/>
              </a:ext>
            </a:extLst>
          </p:cNvPr>
          <p:cNvSpPr>
            <a:spLocks noGrp="1"/>
          </p:cNvSpPr>
          <p:nvPr>
            <p:ph type="body" sz="quarter" idx="36" hasCustomPrompt="1"/>
          </p:nvPr>
        </p:nvSpPr>
        <p:spPr>
          <a:xfrm>
            <a:off x="8942832" y="6215888"/>
            <a:ext cx="2029968" cy="182880"/>
          </a:xfrm>
        </p:spPr>
        <p:txBody>
          <a:bodyPr anchor="ctr">
            <a:noAutofit/>
          </a:bodyPr>
          <a:lstStyle>
            <a:lvl1pPr marL="0" indent="0" algn="ctr">
              <a:buNone/>
              <a:defRPr sz="1200" spc="20" baseline="0"/>
            </a:lvl1pPr>
          </a:lstStyle>
          <a:p>
            <a:pPr lvl="0"/>
            <a:r>
              <a:rPr lang="en-US" dirty="0"/>
              <a:t>Title</a:t>
            </a:r>
          </a:p>
        </p:txBody>
      </p:sp>
    </p:spTree>
    <p:extLst>
      <p:ext uri="{BB962C8B-B14F-4D97-AF65-F5344CB8AC3E}">
        <p14:creationId xmlns:p14="http://schemas.microsoft.com/office/powerpoint/2010/main" val="19007091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58952" y="1216152"/>
            <a:ext cx="10671048" cy="768096"/>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758952" y="2103120"/>
            <a:ext cx="10671048"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621792" y="457200"/>
            <a:ext cx="3200400" cy="274320"/>
          </a:xfrm>
          <a:prstGeom prst="rect">
            <a:avLst/>
          </a:prstGeom>
        </p:spPr>
        <p:txBody>
          <a:bodyPr vert="horz" lIns="91440" tIns="45720" rIns="91440" bIns="45720" rtlCol="0" anchor="ctr"/>
          <a:lstStyle>
            <a:lvl1pPr algn="l">
              <a:defRPr sz="1200">
                <a:solidFill>
                  <a:schemeClr val="accent6"/>
                </a:solidFill>
                <a:latin typeface="Arial" panose="020B0604020202020204" pitchFamily="34" charset="0"/>
                <a:cs typeface="Arial" panose="020B0604020202020204" pitchFamily="34" charset="0"/>
              </a:defRPr>
            </a:lvl1pPr>
          </a:lstStyle>
          <a:p>
            <a:r>
              <a:rPr lang="en-US"/>
              <a:t>Presentation title</a:t>
            </a:r>
            <a:endParaRPr lang="en-US" dirty="0"/>
          </a:p>
        </p:txBody>
      </p:sp>
      <p:sp>
        <p:nvSpPr>
          <p:cNvPr id="6" name="Slide Number Placeholder 5"/>
          <p:cNvSpPr>
            <a:spLocks noGrp="1"/>
          </p:cNvSpPr>
          <p:nvPr>
            <p:ph type="sldNum" sz="quarter" idx="4"/>
          </p:nvPr>
        </p:nvSpPr>
        <p:spPr>
          <a:xfrm>
            <a:off x="10945368" y="457200"/>
            <a:ext cx="987552" cy="274320"/>
          </a:xfrm>
          <a:prstGeom prst="rect">
            <a:avLst/>
          </a:prstGeom>
        </p:spPr>
        <p:txBody>
          <a:bodyPr vert="horz" lIns="91440" tIns="45720" rIns="91440" bIns="45720" rtlCol="0" anchor="ctr"/>
          <a:lstStyle>
            <a:lvl1pPr algn="ctr">
              <a:defRPr sz="1200">
                <a:solidFill>
                  <a:schemeClr val="accent6"/>
                </a:solidFill>
                <a:latin typeface="Arial" panose="020B0604020202020204" pitchFamily="34" charset="0"/>
                <a:cs typeface="Arial" panose="020B0604020202020204" pitchFamily="34" charset="0"/>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154833434"/>
      </p:ext>
    </p:extLst>
  </p:cSld>
  <p:clrMap bg1="lt1" tx1="dk1" bg2="lt2" tx2="dk2" accent1="accent1" accent2="accent2" accent3="accent3" accent4="accent4" accent5="accent5" accent6="accent6" hlink="hlink" folHlink="folHlink"/>
  <p:sldLayoutIdLst>
    <p:sldLayoutId id="2147483651" r:id="rId1"/>
    <p:sldLayoutId id="2147483663" r:id="rId2"/>
    <p:sldLayoutId id="2147483652" r:id="rId3"/>
    <p:sldLayoutId id="2147483653" r:id="rId4"/>
    <p:sldLayoutId id="2147483664" r:id="rId5"/>
    <p:sldLayoutId id="2147483667" r:id="rId6"/>
    <p:sldLayoutId id="2147483668" r:id="rId7"/>
    <p:sldLayoutId id="2147483669" r:id="rId8"/>
    <p:sldLayoutId id="2147483673" r:id="rId9"/>
    <p:sldLayoutId id="2147483670" r:id="rId10"/>
    <p:sldLayoutId id="2147483671" r:id="rId11"/>
    <p:sldLayoutId id="2147483655" r:id="rId12"/>
    <p:sldLayoutId id="2147483674" r:id="rId13"/>
    <p:sldLayoutId id="2147483675" r:id="rId14"/>
    <p:sldLayoutId id="2147483676" r:id="rId15"/>
    <p:sldLayoutId id="2147483654" r:id="rId16"/>
    <p:sldLayoutId id="2147483656" r:id="rId17"/>
    <p:sldLayoutId id="2147483657" r:id="rId18"/>
    <p:sldLayoutId id="2147483658" r:id="rId19"/>
    <p:sldLayoutId id="2147483659" r:id="rId20"/>
  </p:sldLayoutIdLst>
  <p:hf hdr="0" dt="0"/>
  <p:txStyles>
    <p:titleStyle>
      <a:lvl1pPr algn="ctr" defTabSz="914400" rtl="0" eaLnBrk="1" latinLnBrk="0" hangingPunct="1">
        <a:lnSpc>
          <a:spcPts val="4875"/>
        </a:lnSpc>
        <a:spcBef>
          <a:spcPct val="0"/>
        </a:spcBef>
        <a:buNone/>
        <a:defRPr sz="4400" b="1" kern="1200" cap="all" baseline="0">
          <a:solidFill>
            <a:schemeClr val="accent6"/>
          </a:solidFill>
          <a:latin typeface="+mj-lt"/>
          <a:ea typeface="+mj-ea"/>
          <a:cs typeface="+mj-cs"/>
        </a:defRPr>
      </a:lvl1pPr>
    </p:titleStyle>
    <p:bodyStyle>
      <a:lvl1pPr marL="347472" indent="-347472" algn="l" defTabSz="914400" rtl="0" eaLnBrk="1" latinLnBrk="0" hangingPunct="1">
        <a:lnSpc>
          <a:spcPct val="100000"/>
        </a:lnSpc>
        <a:spcBef>
          <a:spcPts val="360"/>
        </a:spcBef>
        <a:buFont typeface="Arial" panose="020B0604020202020204" pitchFamily="34" charset="0"/>
        <a:buChar char="•"/>
        <a:defRPr sz="2800" kern="1200">
          <a:solidFill>
            <a:schemeClr val="accent6"/>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sz="24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20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hyperlink" Target="http://www.w3school.com/" TargetMode="External"/><Relationship Id="rId2" Type="http://schemas.openxmlformats.org/officeDocument/2006/relationships/hyperlink" Target="http://www.stackoverflow.com/" TargetMode="External"/><Relationship Id="rId1" Type="http://schemas.openxmlformats.org/officeDocument/2006/relationships/slideLayout" Target="../slideLayouts/slideLayout8.xml"/><Relationship Id="rId4" Type="http://schemas.openxmlformats.org/officeDocument/2006/relationships/hyperlink" Target="https://www.codeproject.com/"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D48EE1-A2BF-ABCB-4AD1-9A5B55B9072D}"/>
              </a:ext>
            </a:extLst>
          </p:cNvPr>
          <p:cNvSpPr>
            <a:spLocks noGrp="1"/>
          </p:cNvSpPr>
          <p:nvPr>
            <p:ph type="ctrTitle"/>
          </p:nvPr>
        </p:nvSpPr>
        <p:spPr/>
        <p:txBody>
          <a:bodyPr/>
          <a:lstStyle/>
          <a:p>
            <a:r>
              <a:rPr lang="en-US" dirty="0"/>
              <a:t>E-CONTRACT</a:t>
            </a:r>
          </a:p>
        </p:txBody>
      </p:sp>
      <p:sp>
        <p:nvSpPr>
          <p:cNvPr id="3" name="Subtitle 2">
            <a:extLst>
              <a:ext uri="{FF2B5EF4-FFF2-40B4-BE49-F238E27FC236}">
                <a16:creationId xmlns:a16="http://schemas.microsoft.com/office/drawing/2014/main" id="{5CFE97E2-FA05-9049-0222-75CBFC416C61}"/>
              </a:ext>
            </a:extLst>
          </p:cNvPr>
          <p:cNvSpPr>
            <a:spLocks noGrp="1"/>
          </p:cNvSpPr>
          <p:nvPr>
            <p:ph type="subTitle" idx="1"/>
          </p:nvPr>
        </p:nvSpPr>
        <p:spPr>
          <a:xfrm>
            <a:off x="1901717" y="5312664"/>
            <a:ext cx="3493008" cy="878908"/>
          </a:xfrm>
        </p:spPr>
        <p:txBody>
          <a:bodyPr/>
          <a:lstStyle/>
          <a:p>
            <a:r>
              <a:rPr lang="en-US" dirty="0">
                <a:solidFill>
                  <a:schemeClr val="bg1"/>
                </a:solidFill>
              </a:rPr>
              <a:t>ANU TOMY</a:t>
            </a:r>
          </a:p>
          <a:p>
            <a:r>
              <a:rPr lang="en-US" dirty="0">
                <a:solidFill>
                  <a:schemeClr val="bg1"/>
                </a:solidFill>
              </a:rPr>
              <a:t>C0GMCA2118</a:t>
            </a:r>
          </a:p>
        </p:txBody>
      </p:sp>
    </p:spTree>
    <p:extLst>
      <p:ext uri="{BB962C8B-B14F-4D97-AF65-F5344CB8AC3E}">
        <p14:creationId xmlns:p14="http://schemas.microsoft.com/office/powerpoint/2010/main" val="29669969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03EAAA2-623B-DC85-5BB8-2677FB9E5B23}"/>
              </a:ext>
            </a:extLst>
          </p:cNvPr>
          <p:cNvSpPr>
            <a:spLocks noGrp="1"/>
          </p:cNvSpPr>
          <p:nvPr>
            <p:ph sz="half" idx="1"/>
          </p:nvPr>
        </p:nvSpPr>
        <p:spPr>
          <a:xfrm>
            <a:off x="539496" y="395547"/>
            <a:ext cx="11119104" cy="6066905"/>
          </a:xfrm>
        </p:spPr>
        <p:txBody>
          <a:bodyPr/>
          <a:lstStyle/>
          <a:p>
            <a:pPr marL="338328" lvl="1" indent="0">
              <a:buNone/>
            </a:pPr>
            <a:r>
              <a:rPr lang="en-US" sz="2800" b="1" dirty="0"/>
              <a:t>              Behavioral Feasibility</a:t>
            </a:r>
          </a:p>
          <a:p>
            <a:pPr marL="0" marR="0" indent="0" algn="just">
              <a:lnSpc>
                <a:spcPct val="150000"/>
              </a:lnSpc>
              <a:spcBef>
                <a:spcPts val="0"/>
              </a:spcBef>
              <a:spcAft>
                <a:spcPts val="0"/>
              </a:spcAft>
              <a:buNone/>
            </a:pPr>
            <a:endParaRPr lang="en-US" sz="2800" dirty="0">
              <a:latin typeface="Times New Roman" panose="02020603050405020304" pitchFamily="18" charset="0"/>
              <a:ea typeface="Times New Roman" panose="02020603050405020304" pitchFamily="18" charset="0"/>
            </a:endParaRPr>
          </a:p>
          <a:p>
            <a:pPr marL="338328" lvl="1" indent="0">
              <a:buNone/>
            </a:pPr>
            <a:r>
              <a:rPr lang="en-US" sz="2800" dirty="0">
                <a:solidFill>
                  <a:schemeClr val="tx1"/>
                </a:solidFill>
                <a:effectLst/>
                <a:latin typeface="Times New Roman" panose="02020603050405020304" pitchFamily="18" charset="0"/>
                <a:ea typeface="Times New Roman" panose="02020603050405020304" pitchFamily="18" charset="0"/>
              </a:rPr>
              <a:t>The “E-CONTRACT” is designed in a user-friendly manner and we need not provide any special training for the persons using this software. Those who have a simple browsing experience can easily use this software. It does not have any operational barriers, so there is no need to provide any special training for using this software. Hence it is behaviorally feasible</a:t>
            </a:r>
          </a:p>
          <a:p>
            <a:pPr marL="338328" lvl="1" indent="0">
              <a:buNone/>
            </a:pPr>
            <a:endParaRPr lang="en-US" sz="2800" b="1" dirty="0"/>
          </a:p>
        </p:txBody>
      </p:sp>
    </p:spTree>
    <p:extLst>
      <p:ext uri="{BB962C8B-B14F-4D97-AF65-F5344CB8AC3E}">
        <p14:creationId xmlns:p14="http://schemas.microsoft.com/office/powerpoint/2010/main" val="3687027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741CF24-7217-8945-F785-5A372F3A644C}"/>
              </a:ext>
            </a:extLst>
          </p:cNvPr>
          <p:cNvSpPr>
            <a:spLocks noGrp="1"/>
          </p:cNvSpPr>
          <p:nvPr>
            <p:ph sz="half" idx="1"/>
          </p:nvPr>
        </p:nvSpPr>
        <p:spPr>
          <a:xfrm>
            <a:off x="666105" y="652549"/>
            <a:ext cx="11119104" cy="6205451"/>
          </a:xfrm>
        </p:spPr>
        <p:txBody>
          <a:bodyPr/>
          <a:lstStyle/>
          <a:p>
            <a:pPr marL="0" marR="0" algn="just">
              <a:lnSpc>
                <a:spcPct val="150000"/>
              </a:lnSpc>
              <a:spcBef>
                <a:spcPts val="0"/>
              </a:spcBef>
              <a:spcAft>
                <a:spcPts val="0"/>
              </a:spcAft>
            </a:pPr>
            <a:endParaRPr lang="en-US" sz="1800" dirty="0">
              <a:effectLst/>
              <a:latin typeface="Times New Roman" panose="02020603050405020304" pitchFamily="18" charset="0"/>
              <a:ea typeface="Times New Roman" panose="02020603050405020304" pitchFamily="18" charset="0"/>
            </a:endParaRPr>
          </a:p>
          <a:p>
            <a:pPr marL="0" marR="0" indent="0" algn="just">
              <a:lnSpc>
                <a:spcPct val="150000"/>
              </a:lnSpc>
              <a:spcBef>
                <a:spcPts val="0"/>
              </a:spcBef>
              <a:spcAft>
                <a:spcPts val="0"/>
              </a:spcAft>
              <a:buNone/>
            </a:pPr>
            <a:r>
              <a:rPr lang="en-US" sz="3200" b="1" dirty="0">
                <a:latin typeface="Times New Roman" panose="02020603050405020304" pitchFamily="18" charset="0"/>
                <a:ea typeface="Times New Roman" panose="02020603050405020304" pitchFamily="18" charset="0"/>
              </a:rPr>
              <a:t>               Legal Feasibility</a:t>
            </a:r>
          </a:p>
          <a:p>
            <a:pPr marL="0" marR="0" algn="just">
              <a:lnSpc>
                <a:spcPct val="150000"/>
              </a:lnSpc>
              <a:spcBef>
                <a:spcPts val="0"/>
              </a:spcBef>
              <a:spcAft>
                <a:spcPts val="0"/>
              </a:spcAft>
            </a:pPr>
            <a:endParaRPr lang="en-US" sz="1800" dirty="0">
              <a:effectLst/>
              <a:latin typeface="Times New Roman" panose="02020603050405020304" pitchFamily="18" charset="0"/>
              <a:ea typeface="Times New Roman" panose="02020603050405020304" pitchFamily="18" charset="0"/>
            </a:endParaRPr>
          </a:p>
          <a:p>
            <a:pPr marL="0" indent="0">
              <a:buNone/>
            </a:pPr>
            <a:r>
              <a:rPr lang="en-US" sz="2800" dirty="0">
                <a:solidFill>
                  <a:schemeClr val="tx1"/>
                </a:solidFill>
                <a:effectLst/>
                <a:latin typeface="Times New Roman" panose="02020603050405020304" pitchFamily="18" charset="0"/>
                <a:ea typeface="Times New Roman" panose="02020603050405020304" pitchFamily="18" charset="0"/>
              </a:rPr>
              <a:t>This website will not produce any illegal problems and it is not harmful to your machine (Hardware &amp; Software). It will not create or spread the virus and it will not violate any government cyber rules and regulations. So E-</a:t>
            </a:r>
            <a:r>
              <a:rPr lang="en-US" sz="2800" dirty="0" err="1">
                <a:solidFill>
                  <a:schemeClr val="tx1"/>
                </a:solidFill>
                <a:effectLst/>
                <a:latin typeface="Times New Roman" panose="02020603050405020304" pitchFamily="18" charset="0"/>
                <a:ea typeface="Times New Roman" panose="02020603050405020304" pitchFamily="18" charset="0"/>
              </a:rPr>
              <a:t>CONTRACTis</a:t>
            </a:r>
            <a:r>
              <a:rPr lang="en-US" sz="2800" dirty="0">
                <a:solidFill>
                  <a:schemeClr val="tx1"/>
                </a:solidFill>
                <a:effectLst/>
                <a:latin typeface="Times New Roman" panose="02020603050405020304" pitchFamily="18" charset="0"/>
                <a:ea typeface="Times New Roman" panose="02020603050405020304" pitchFamily="18" charset="0"/>
              </a:rPr>
              <a:t> legally feasible.</a:t>
            </a:r>
          </a:p>
          <a:p>
            <a:pPr marL="0" indent="0">
              <a:buNone/>
            </a:pPr>
            <a:endParaRPr lang="en-US" dirty="0"/>
          </a:p>
        </p:txBody>
      </p:sp>
    </p:spTree>
    <p:extLst>
      <p:ext uri="{BB962C8B-B14F-4D97-AF65-F5344CB8AC3E}">
        <p14:creationId xmlns:p14="http://schemas.microsoft.com/office/powerpoint/2010/main" val="1095835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C191E1-F7F2-8EB6-BFD0-62BE3C81EE74}"/>
              </a:ext>
            </a:extLst>
          </p:cNvPr>
          <p:cNvSpPr>
            <a:spLocks noGrp="1"/>
          </p:cNvSpPr>
          <p:nvPr>
            <p:ph type="title"/>
          </p:nvPr>
        </p:nvSpPr>
        <p:spPr>
          <a:xfrm>
            <a:off x="3865141" y="592310"/>
            <a:ext cx="8165592" cy="571361"/>
          </a:xfrm>
        </p:spPr>
        <p:txBody>
          <a:bodyPr/>
          <a:lstStyle/>
          <a:p>
            <a:r>
              <a:rPr lang="en-US" sz="3200" dirty="0"/>
              <a:t>ACTORS</a:t>
            </a:r>
          </a:p>
        </p:txBody>
      </p:sp>
      <p:sp>
        <p:nvSpPr>
          <p:cNvPr id="4" name="Content Placeholder 3">
            <a:extLst>
              <a:ext uri="{FF2B5EF4-FFF2-40B4-BE49-F238E27FC236}">
                <a16:creationId xmlns:a16="http://schemas.microsoft.com/office/drawing/2014/main" id="{0C3100DB-CD3D-2D41-EAD4-A64519756ECB}"/>
              </a:ext>
            </a:extLst>
          </p:cNvPr>
          <p:cNvSpPr>
            <a:spLocks noGrp="1"/>
          </p:cNvSpPr>
          <p:nvPr>
            <p:ph sz="half" idx="2"/>
          </p:nvPr>
        </p:nvSpPr>
        <p:spPr>
          <a:xfrm>
            <a:off x="3865141" y="1759527"/>
            <a:ext cx="3741928" cy="4220482"/>
          </a:xfrm>
        </p:spPr>
        <p:txBody>
          <a:bodyPr/>
          <a:lstStyle/>
          <a:p>
            <a:pPr>
              <a:lnSpc>
                <a:spcPct val="200000"/>
              </a:lnSpc>
            </a:pPr>
            <a:r>
              <a:rPr lang="en-US" sz="2800" dirty="0">
                <a:solidFill>
                  <a:schemeClr val="tx1"/>
                </a:solidFill>
              </a:rPr>
              <a:t>Admin</a:t>
            </a:r>
          </a:p>
          <a:p>
            <a:pPr>
              <a:lnSpc>
                <a:spcPct val="200000"/>
              </a:lnSpc>
            </a:pPr>
            <a:r>
              <a:rPr lang="en-US" sz="2800" dirty="0">
                <a:solidFill>
                  <a:schemeClr val="tx1"/>
                </a:solidFill>
              </a:rPr>
              <a:t>Contractor</a:t>
            </a:r>
          </a:p>
          <a:p>
            <a:pPr>
              <a:lnSpc>
                <a:spcPct val="200000"/>
              </a:lnSpc>
            </a:pPr>
            <a:r>
              <a:rPr lang="en-US" sz="2800" dirty="0">
                <a:solidFill>
                  <a:schemeClr val="tx1"/>
                </a:solidFill>
              </a:rPr>
              <a:t>Customer</a:t>
            </a:r>
          </a:p>
          <a:p>
            <a:pPr marL="0" indent="0">
              <a:buNone/>
            </a:pPr>
            <a:endParaRPr lang="en-US" sz="2800" dirty="0">
              <a:solidFill>
                <a:schemeClr val="tx1"/>
              </a:solidFill>
            </a:endParaRPr>
          </a:p>
        </p:txBody>
      </p:sp>
    </p:spTree>
    <p:extLst>
      <p:ext uri="{BB962C8B-B14F-4D97-AF65-F5344CB8AC3E}">
        <p14:creationId xmlns:p14="http://schemas.microsoft.com/office/powerpoint/2010/main" val="41563541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137122FD-CB91-1626-763A-B71DB32A7EDC}"/>
              </a:ext>
            </a:extLst>
          </p:cNvPr>
          <p:cNvSpPr>
            <a:spLocks noGrp="1"/>
          </p:cNvSpPr>
          <p:nvPr>
            <p:ph sz="half" idx="2"/>
          </p:nvPr>
        </p:nvSpPr>
        <p:spPr>
          <a:xfrm>
            <a:off x="3685031" y="235527"/>
            <a:ext cx="4461441" cy="6326373"/>
          </a:xfrm>
        </p:spPr>
        <p:txBody>
          <a:bodyPr/>
          <a:lstStyle/>
          <a:p>
            <a:pPr marL="0" indent="0">
              <a:buNone/>
            </a:pPr>
            <a:r>
              <a:rPr lang="en-US" sz="3200" b="1" dirty="0"/>
              <a:t>Admin</a:t>
            </a:r>
          </a:p>
          <a:p>
            <a:pPr marL="0" indent="0">
              <a:buNone/>
            </a:pPr>
            <a:endParaRPr lang="en-US" sz="3200" b="1" dirty="0"/>
          </a:p>
          <a:p>
            <a:pPr marL="742950" marR="0" lvl="1" indent="-285750">
              <a:spcBef>
                <a:spcPts val="870"/>
              </a:spcBef>
              <a:spcAft>
                <a:spcPts val="0"/>
              </a:spcAft>
              <a:buSzPts val="1400"/>
              <a:buFont typeface="Symbol" panose="05050102010706020507" pitchFamily="18" charset="2"/>
              <a:buChar char=""/>
              <a:tabLst>
                <a:tab pos="534035" algn="l"/>
              </a:tabLst>
            </a:pPr>
            <a:r>
              <a:rPr lang="en-US" sz="2800" dirty="0">
                <a:solidFill>
                  <a:schemeClr val="tx1"/>
                </a:solidFill>
                <a:effectLst/>
                <a:latin typeface="Times New Roman" panose="02020603050405020304" pitchFamily="18" charset="0"/>
                <a:ea typeface="Symbol" panose="05050102010706020507" pitchFamily="18" charset="2"/>
                <a:cs typeface="Symbol" panose="05050102010706020507" pitchFamily="18" charset="2"/>
              </a:rPr>
              <a:t>Approve</a:t>
            </a:r>
            <a:r>
              <a:rPr lang="en-US" sz="2800" spc="-20" dirty="0">
                <a:solidFill>
                  <a:schemeClr val="tx1"/>
                </a:solidFill>
                <a:effectLst/>
                <a:latin typeface="Times New Roman" panose="02020603050405020304" pitchFamily="18" charset="0"/>
                <a:ea typeface="Symbol" panose="05050102010706020507" pitchFamily="18" charset="2"/>
                <a:cs typeface="Symbol" panose="05050102010706020507" pitchFamily="18" charset="2"/>
              </a:rPr>
              <a:t> </a:t>
            </a:r>
            <a:r>
              <a:rPr lang="en-US" sz="2800" dirty="0">
                <a:solidFill>
                  <a:schemeClr val="tx1"/>
                </a:solidFill>
                <a:effectLst/>
                <a:latin typeface="Times New Roman" panose="02020603050405020304" pitchFamily="18" charset="0"/>
                <a:ea typeface="Symbol" panose="05050102010706020507" pitchFamily="18" charset="2"/>
                <a:cs typeface="Symbol" panose="05050102010706020507" pitchFamily="18" charset="2"/>
              </a:rPr>
              <a:t>Contactors.</a:t>
            </a:r>
          </a:p>
          <a:p>
            <a:pPr marL="742950" marR="0" lvl="1" indent="-285750">
              <a:spcBef>
                <a:spcPts val="855"/>
              </a:spcBef>
              <a:spcAft>
                <a:spcPts val="0"/>
              </a:spcAft>
              <a:buSzPts val="1400"/>
              <a:buFont typeface="Symbol" panose="05050102010706020507" pitchFamily="18" charset="2"/>
              <a:buChar char=""/>
              <a:tabLst>
                <a:tab pos="534035" algn="l"/>
              </a:tabLst>
            </a:pPr>
            <a:r>
              <a:rPr lang="en-US" sz="2800" dirty="0">
                <a:solidFill>
                  <a:schemeClr val="tx1"/>
                </a:solidFill>
                <a:effectLst/>
                <a:latin typeface="Times New Roman" panose="02020603050405020304" pitchFamily="18" charset="0"/>
                <a:ea typeface="Symbol" panose="05050102010706020507" pitchFamily="18" charset="2"/>
                <a:cs typeface="Symbol" panose="05050102010706020507" pitchFamily="18" charset="2"/>
              </a:rPr>
              <a:t>Block</a:t>
            </a:r>
            <a:r>
              <a:rPr lang="en-US" sz="2800" spc="-20" dirty="0">
                <a:solidFill>
                  <a:schemeClr val="tx1"/>
                </a:solidFill>
                <a:effectLst/>
                <a:latin typeface="Times New Roman" panose="02020603050405020304" pitchFamily="18" charset="0"/>
                <a:ea typeface="Symbol" panose="05050102010706020507" pitchFamily="18" charset="2"/>
                <a:cs typeface="Symbol" panose="05050102010706020507" pitchFamily="18" charset="2"/>
              </a:rPr>
              <a:t> </a:t>
            </a:r>
            <a:r>
              <a:rPr lang="en-US" sz="2800" dirty="0">
                <a:solidFill>
                  <a:schemeClr val="tx1"/>
                </a:solidFill>
                <a:effectLst/>
                <a:latin typeface="Times New Roman" panose="02020603050405020304" pitchFamily="18" charset="0"/>
                <a:ea typeface="Symbol" panose="05050102010706020507" pitchFamily="18" charset="2"/>
                <a:cs typeface="Symbol" panose="05050102010706020507" pitchFamily="18" charset="2"/>
              </a:rPr>
              <a:t>Contractors.</a:t>
            </a:r>
          </a:p>
          <a:p>
            <a:pPr marL="742950" marR="0" lvl="1" indent="-285750">
              <a:spcBef>
                <a:spcPts val="860"/>
              </a:spcBef>
              <a:spcAft>
                <a:spcPts val="0"/>
              </a:spcAft>
              <a:buSzPts val="1400"/>
              <a:buFont typeface="Symbol" panose="05050102010706020507" pitchFamily="18" charset="2"/>
              <a:buChar char=""/>
              <a:tabLst>
                <a:tab pos="534035" algn="l"/>
              </a:tabLst>
            </a:pPr>
            <a:r>
              <a:rPr lang="en-US" sz="2800" dirty="0">
                <a:solidFill>
                  <a:schemeClr val="tx1"/>
                </a:solidFill>
                <a:effectLst/>
                <a:latin typeface="Times New Roman" panose="02020603050405020304" pitchFamily="18" charset="0"/>
                <a:ea typeface="Symbol" panose="05050102010706020507" pitchFamily="18" charset="2"/>
                <a:cs typeface="Symbol" panose="05050102010706020507" pitchFamily="18" charset="2"/>
              </a:rPr>
              <a:t>View</a:t>
            </a:r>
            <a:r>
              <a:rPr lang="en-US" sz="2800" spc="-10" dirty="0">
                <a:solidFill>
                  <a:schemeClr val="tx1"/>
                </a:solidFill>
                <a:effectLst/>
                <a:latin typeface="Times New Roman" panose="02020603050405020304" pitchFamily="18" charset="0"/>
                <a:ea typeface="Symbol" panose="05050102010706020507" pitchFamily="18" charset="2"/>
                <a:cs typeface="Symbol" panose="05050102010706020507" pitchFamily="18" charset="2"/>
              </a:rPr>
              <a:t> </a:t>
            </a:r>
            <a:r>
              <a:rPr lang="en-US" sz="2800" dirty="0">
                <a:solidFill>
                  <a:schemeClr val="tx1"/>
                </a:solidFill>
                <a:effectLst/>
                <a:latin typeface="Times New Roman" panose="02020603050405020304" pitchFamily="18" charset="0"/>
                <a:ea typeface="Symbol" panose="05050102010706020507" pitchFamily="18" charset="2"/>
                <a:cs typeface="Symbol" panose="05050102010706020507" pitchFamily="18" charset="2"/>
              </a:rPr>
              <a:t>job</a:t>
            </a:r>
            <a:r>
              <a:rPr lang="en-US" sz="2800" spc="-10" dirty="0">
                <a:solidFill>
                  <a:schemeClr val="tx1"/>
                </a:solidFill>
                <a:effectLst/>
                <a:latin typeface="Times New Roman" panose="02020603050405020304" pitchFamily="18" charset="0"/>
                <a:ea typeface="Symbol" panose="05050102010706020507" pitchFamily="18" charset="2"/>
                <a:cs typeface="Symbol" panose="05050102010706020507" pitchFamily="18" charset="2"/>
              </a:rPr>
              <a:t> </a:t>
            </a:r>
            <a:r>
              <a:rPr lang="en-US" sz="2800" dirty="0">
                <a:solidFill>
                  <a:schemeClr val="tx1"/>
                </a:solidFill>
                <a:effectLst/>
                <a:latin typeface="Times New Roman" panose="02020603050405020304" pitchFamily="18" charset="0"/>
                <a:ea typeface="Symbol" panose="05050102010706020507" pitchFamily="18" charset="2"/>
                <a:cs typeface="Symbol" panose="05050102010706020507" pitchFamily="18" charset="2"/>
              </a:rPr>
              <a:t>vacancy.</a:t>
            </a:r>
          </a:p>
          <a:p>
            <a:pPr marL="742950" marR="0" lvl="1" indent="-285750">
              <a:spcBef>
                <a:spcPts val="855"/>
              </a:spcBef>
              <a:spcAft>
                <a:spcPts val="0"/>
              </a:spcAft>
              <a:buSzPts val="1400"/>
              <a:buFont typeface="Symbol" panose="05050102010706020507" pitchFamily="18" charset="2"/>
              <a:buChar char=""/>
              <a:tabLst>
                <a:tab pos="534035" algn="l"/>
              </a:tabLst>
            </a:pPr>
            <a:r>
              <a:rPr lang="en-US" sz="2800" dirty="0">
                <a:solidFill>
                  <a:schemeClr val="tx1"/>
                </a:solidFill>
                <a:effectLst/>
                <a:latin typeface="Times New Roman" panose="02020603050405020304" pitchFamily="18" charset="0"/>
                <a:ea typeface="Symbol" panose="05050102010706020507" pitchFamily="18" charset="2"/>
                <a:cs typeface="Symbol" panose="05050102010706020507" pitchFamily="18" charset="2"/>
              </a:rPr>
              <a:t>View</a:t>
            </a:r>
            <a:r>
              <a:rPr lang="en-US" sz="2800" spc="-15" dirty="0">
                <a:solidFill>
                  <a:schemeClr val="tx1"/>
                </a:solidFill>
                <a:effectLst/>
                <a:latin typeface="Times New Roman" panose="02020603050405020304" pitchFamily="18" charset="0"/>
                <a:ea typeface="Symbol" panose="05050102010706020507" pitchFamily="18" charset="2"/>
                <a:cs typeface="Symbol" panose="05050102010706020507" pitchFamily="18" charset="2"/>
              </a:rPr>
              <a:t> </a:t>
            </a:r>
            <a:r>
              <a:rPr lang="en-US" sz="2800" dirty="0">
                <a:solidFill>
                  <a:schemeClr val="tx1"/>
                </a:solidFill>
                <a:effectLst/>
                <a:latin typeface="Times New Roman" panose="02020603050405020304" pitchFamily="18" charset="0"/>
                <a:ea typeface="Symbol" panose="05050102010706020507" pitchFamily="18" charset="2"/>
                <a:cs typeface="Symbol" panose="05050102010706020507" pitchFamily="18" charset="2"/>
              </a:rPr>
              <a:t>contract</a:t>
            </a:r>
            <a:r>
              <a:rPr lang="en-US" sz="2800" spc="-20" dirty="0">
                <a:solidFill>
                  <a:schemeClr val="tx1"/>
                </a:solidFill>
                <a:effectLst/>
                <a:latin typeface="Times New Roman" panose="02020603050405020304" pitchFamily="18" charset="0"/>
                <a:ea typeface="Symbol" panose="05050102010706020507" pitchFamily="18" charset="2"/>
                <a:cs typeface="Symbol" panose="05050102010706020507" pitchFamily="18" charset="2"/>
              </a:rPr>
              <a:t> </a:t>
            </a:r>
            <a:r>
              <a:rPr lang="en-US" sz="2800" dirty="0">
                <a:solidFill>
                  <a:schemeClr val="tx1"/>
                </a:solidFill>
                <a:effectLst/>
                <a:latin typeface="Times New Roman" panose="02020603050405020304" pitchFamily="18" charset="0"/>
                <a:ea typeface="Symbol" panose="05050102010706020507" pitchFamily="18" charset="2"/>
                <a:cs typeface="Symbol" panose="05050102010706020507" pitchFamily="18" charset="2"/>
              </a:rPr>
              <a:t>request</a:t>
            </a:r>
          </a:p>
          <a:p>
            <a:pPr marL="742950" marR="0" lvl="1" indent="-285750">
              <a:spcBef>
                <a:spcPts val="855"/>
              </a:spcBef>
              <a:spcAft>
                <a:spcPts val="0"/>
              </a:spcAft>
              <a:buSzPts val="1400"/>
              <a:buFont typeface="Symbol" panose="05050102010706020507" pitchFamily="18" charset="2"/>
              <a:buChar char=""/>
              <a:tabLst>
                <a:tab pos="534035" algn="l"/>
              </a:tabLst>
            </a:pPr>
            <a:r>
              <a:rPr lang="en-US" sz="2800" dirty="0">
                <a:solidFill>
                  <a:schemeClr val="tx1"/>
                </a:solidFill>
                <a:effectLst/>
                <a:latin typeface="Times New Roman" panose="02020603050405020304" pitchFamily="18" charset="0"/>
                <a:ea typeface="Symbol" panose="05050102010706020507" pitchFamily="18" charset="2"/>
                <a:cs typeface="Symbol" panose="05050102010706020507" pitchFamily="18" charset="2"/>
              </a:rPr>
              <a:t>Feedback</a:t>
            </a:r>
            <a:r>
              <a:rPr lang="en-US" sz="2800" spc="-20" dirty="0">
                <a:solidFill>
                  <a:schemeClr val="tx1"/>
                </a:solidFill>
                <a:effectLst/>
                <a:latin typeface="Times New Roman" panose="02020603050405020304" pitchFamily="18" charset="0"/>
                <a:ea typeface="Symbol" panose="05050102010706020507" pitchFamily="18" charset="2"/>
                <a:cs typeface="Symbol" panose="05050102010706020507" pitchFamily="18" charset="2"/>
              </a:rPr>
              <a:t> </a:t>
            </a:r>
            <a:r>
              <a:rPr lang="en-US" sz="2800" dirty="0">
                <a:solidFill>
                  <a:schemeClr val="tx1"/>
                </a:solidFill>
                <a:effectLst/>
                <a:latin typeface="Times New Roman" panose="02020603050405020304" pitchFamily="18" charset="0"/>
                <a:ea typeface="Symbol" panose="05050102010706020507" pitchFamily="18" charset="2"/>
                <a:cs typeface="Symbol" panose="05050102010706020507" pitchFamily="18" charset="2"/>
              </a:rPr>
              <a:t>view.</a:t>
            </a:r>
          </a:p>
          <a:p>
            <a:pPr marL="742950" marR="0" lvl="1" indent="-285750">
              <a:spcBef>
                <a:spcPts val="835"/>
              </a:spcBef>
              <a:spcAft>
                <a:spcPts val="0"/>
              </a:spcAft>
              <a:buSzPts val="1400"/>
              <a:buFont typeface="Symbol" panose="05050102010706020507" pitchFamily="18" charset="2"/>
              <a:buChar char=""/>
              <a:tabLst>
                <a:tab pos="534035" algn="l"/>
              </a:tabLst>
            </a:pPr>
            <a:r>
              <a:rPr lang="en-US" sz="2800" dirty="0">
                <a:solidFill>
                  <a:schemeClr val="tx1"/>
                </a:solidFill>
                <a:effectLst/>
                <a:latin typeface="Times New Roman" panose="02020603050405020304" pitchFamily="18" charset="0"/>
                <a:ea typeface="Symbol" panose="05050102010706020507" pitchFamily="18" charset="2"/>
                <a:cs typeface="Symbol" panose="05050102010706020507" pitchFamily="18" charset="2"/>
              </a:rPr>
              <a:t>View</a:t>
            </a:r>
            <a:r>
              <a:rPr lang="en-US" sz="2800" spc="-10" dirty="0">
                <a:solidFill>
                  <a:schemeClr val="tx1"/>
                </a:solidFill>
                <a:effectLst/>
                <a:latin typeface="Times New Roman" panose="02020603050405020304" pitchFamily="18" charset="0"/>
                <a:ea typeface="Symbol" panose="05050102010706020507" pitchFamily="18" charset="2"/>
                <a:cs typeface="Symbol" panose="05050102010706020507" pitchFamily="18" charset="2"/>
              </a:rPr>
              <a:t> </a:t>
            </a:r>
            <a:r>
              <a:rPr lang="en-US" sz="2800" dirty="0">
                <a:solidFill>
                  <a:schemeClr val="tx1"/>
                </a:solidFill>
                <a:effectLst/>
                <a:latin typeface="Times New Roman" panose="02020603050405020304" pitchFamily="18" charset="0"/>
                <a:ea typeface="Symbol" panose="05050102010706020507" pitchFamily="18" charset="2"/>
                <a:cs typeface="Symbol" panose="05050102010706020507" pitchFamily="18" charset="2"/>
              </a:rPr>
              <a:t>complaints</a:t>
            </a:r>
            <a:r>
              <a:rPr lang="en-US" sz="2800" spc="-10" dirty="0">
                <a:solidFill>
                  <a:schemeClr val="tx1"/>
                </a:solidFill>
                <a:effectLst/>
                <a:latin typeface="Times New Roman" panose="02020603050405020304" pitchFamily="18" charset="0"/>
                <a:ea typeface="Symbol" panose="05050102010706020507" pitchFamily="18" charset="2"/>
                <a:cs typeface="Symbol" panose="05050102010706020507" pitchFamily="18" charset="2"/>
              </a:rPr>
              <a:t> </a:t>
            </a:r>
            <a:r>
              <a:rPr lang="en-US" sz="2800" dirty="0">
                <a:solidFill>
                  <a:schemeClr val="tx1"/>
                </a:solidFill>
                <a:effectLst/>
                <a:latin typeface="Times New Roman" panose="02020603050405020304" pitchFamily="18" charset="0"/>
                <a:ea typeface="Symbol" panose="05050102010706020507" pitchFamily="18" charset="2"/>
                <a:cs typeface="Symbol" panose="05050102010706020507" pitchFamily="18" charset="2"/>
              </a:rPr>
              <a:t>and</a:t>
            </a:r>
            <a:r>
              <a:rPr lang="en-US" sz="2800" spc="-20" dirty="0">
                <a:solidFill>
                  <a:schemeClr val="tx1"/>
                </a:solidFill>
                <a:effectLst/>
                <a:latin typeface="Times New Roman" panose="02020603050405020304" pitchFamily="18" charset="0"/>
                <a:ea typeface="Symbol" panose="05050102010706020507" pitchFamily="18" charset="2"/>
                <a:cs typeface="Symbol" panose="05050102010706020507" pitchFamily="18" charset="2"/>
              </a:rPr>
              <a:t> </a:t>
            </a:r>
            <a:r>
              <a:rPr lang="en-US" sz="2800" dirty="0">
                <a:solidFill>
                  <a:schemeClr val="tx1"/>
                </a:solidFill>
                <a:effectLst/>
                <a:latin typeface="Times New Roman" panose="02020603050405020304" pitchFamily="18" charset="0"/>
                <a:ea typeface="Symbol" panose="05050102010706020507" pitchFamily="18" charset="2"/>
                <a:cs typeface="Symbol" panose="05050102010706020507" pitchFamily="18" charset="2"/>
              </a:rPr>
              <a:t>reply.</a:t>
            </a:r>
          </a:p>
          <a:p>
            <a:pPr marL="0" indent="0">
              <a:buNone/>
            </a:pPr>
            <a:endParaRPr lang="en-US" sz="3200" b="1" dirty="0"/>
          </a:p>
        </p:txBody>
      </p:sp>
      <p:sp>
        <p:nvSpPr>
          <p:cNvPr id="6" name="Content Placeholder 5">
            <a:extLst>
              <a:ext uri="{FF2B5EF4-FFF2-40B4-BE49-F238E27FC236}">
                <a16:creationId xmlns:a16="http://schemas.microsoft.com/office/drawing/2014/main" id="{36E72A18-3AAA-97A9-D8AC-71F1D4308FF1}"/>
              </a:ext>
            </a:extLst>
          </p:cNvPr>
          <p:cNvSpPr>
            <a:spLocks noGrp="1"/>
          </p:cNvSpPr>
          <p:nvPr>
            <p:ph sz="quarter" idx="4"/>
          </p:nvPr>
        </p:nvSpPr>
        <p:spPr>
          <a:xfrm>
            <a:off x="7509165" y="997526"/>
            <a:ext cx="5278580" cy="5564373"/>
          </a:xfrm>
        </p:spPr>
        <p:txBody>
          <a:bodyPr/>
          <a:lstStyle/>
          <a:p>
            <a:pPr marL="0" marR="1233805" lvl="0" indent="0" algn="l" defTabSz="914400" rtl="0" eaLnBrk="1" fontAlgn="auto" latinLnBrk="0" hangingPunct="1">
              <a:lnSpc>
                <a:spcPct val="100000"/>
              </a:lnSpc>
              <a:spcBef>
                <a:spcPts val="1065"/>
              </a:spcBef>
              <a:spcAft>
                <a:spcPts val="0"/>
              </a:spcAft>
              <a:buClrTx/>
              <a:buSzTx/>
              <a:buFont typeface="Arial" panose="020B0604020202020204" pitchFamily="34" charset="0"/>
              <a:buNone/>
              <a:tabLst/>
              <a:defRPr/>
            </a:pPr>
            <a:endParaRPr kumimoji="0" lang="en-US" sz="1800" b="1" i="0" u="none" strike="noStrike" kern="0" cap="none" spc="0" normalizeH="0" baseline="0" noProof="0" dirty="0">
              <a:ln>
                <a:noFill/>
              </a:ln>
              <a:solidFill>
                <a:srgbClr val="1F2C8F"/>
              </a:solidFill>
              <a:effectLst/>
              <a:uLnTx/>
              <a:uFillTx/>
              <a:latin typeface="Times New Roman" panose="02020603050405020304" pitchFamily="18" charset="0"/>
              <a:ea typeface="Times New Roman" panose="02020603050405020304" pitchFamily="18" charset="0"/>
              <a:cs typeface="+mn-cs"/>
            </a:endParaRPr>
          </a:p>
          <a:p>
            <a:pPr marL="0" indent="0">
              <a:buNone/>
            </a:pPr>
            <a:endParaRPr lang="en-US" dirty="0"/>
          </a:p>
        </p:txBody>
      </p:sp>
    </p:spTree>
    <p:extLst>
      <p:ext uri="{BB962C8B-B14F-4D97-AF65-F5344CB8AC3E}">
        <p14:creationId xmlns:p14="http://schemas.microsoft.com/office/powerpoint/2010/main" val="18121933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16C3237B-B249-5280-D569-65717C0C2330}"/>
              </a:ext>
            </a:extLst>
          </p:cNvPr>
          <p:cNvSpPr>
            <a:spLocks noGrp="1"/>
          </p:cNvSpPr>
          <p:nvPr>
            <p:ph sz="half" idx="2"/>
          </p:nvPr>
        </p:nvSpPr>
        <p:spPr>
          <a:xfrm>
            <a:off x="3685032" y="207818"/>
            <a:ext cx="4586132" cy="6354082"/>
          </a:xfrm>
        </p:spPr>
        <p:txBody>
          <a:bodyPr/>
          <a:lstStyle/>
          <a:p>
            <a:pPr marL="0" indent="0">
              <a:buNone/>
            </a:pPr>
            <a:r>
              <a:rPr lang="en-US" sz="3200" b="1" dirty="0"/>
              <a:t>CONTRACTOR</a:t>
            </a:r>
          </a:p>
          <a:p>
            <a:pPr marL="0" indent="0">
              <a:buNone/>
            </a:pPr>
            <a:endParaRPr lang="en-US" sz="3200" b="1" kern="0" dirty="0">
              <a:effectLst/>
              <a:latin typeface="Times New Roman" panose="02020603050405020304" pitchFamily="18" charset="0"/>
              <a:ea typeface="Times New Roman" panose="02020603050405020304" pitchFamily="18" charset="0"/>
            </a:endParaRPr>
          </a:p>
          <a:p>
            <a:pPr marL="0" indent="0">
              <a:buNone/>
            </a:pPr>
            <a:endParaRPr lang="en-US" sz="2800" b="1" kern="0" dirty="0">
              <a:effectLst/>
              <a:latin typeface="Times New Roman" panose="02020603050405020304" pitchFamily="18" charset="0"/>
              <a:ea typeface="Times New Roman" panose="02020603050405020304" pitchFamily="18" charset="0"/>
            </a:endParaRPr>
          </a:p>
          <a:p>
            <a:pPr marL="742950" marR="0" lvl="1" indent="-285750">
              <a:spcBef>
                <a:spcPts val="160"/>
              </a:spcBef>
              <a:spcAft>
                <a:spcPts val="0"/>
              </a:spcAft>
              <a:buSzPts val="1400"/>
              <a:buFont typeface="Symbol" panose="05050102010706020507" pitchFamily="18" charset="2"/>
              <a:buChar char=""/>
              <a:tabLst>
                <a:tab pos="534035" algn="l"/>
              </a:tabLst>
            </a:pPr>
            <a:r>
              <a:rPr lang="en-US" sz="2400" dirty="0">
                <a:solidFill>
                  <a:schemeClr val="tx1"/>
                </a:solidFill>
                <a:effectLst/>
                <a:latin typeface="Times New Roman" panose="02020603050405020304" pitchFamily="18" charset="0"/>
                <a:ea typeface="Symbol" panose="05050102010706020507" pitchFamily="18" charset="2"/>
                <a:cs typeface="Symbol" panose="05050102010706020507" pitchFamily="18" charset="2"/>
              </a:rPr>
              <a:t>Registration.</a:t>
            </a:r>
          </a:p>
          <a:p>
            <a:pPr marL="742950" marR="0" lvl="1" indent="-285750">
              <a:spcBef>
                <a:spcPts val="860"/>
              </a:spcBef>
              <a:spcAft>
                <a:spcPts val="0"/>
              </a:spcAft>
              <a:buSzPts val="1400"/>
              <a:buFont typeface="Symbol" panose="05050102010706020507" pitchFamily="18" charset="2"/>
              <a:buChar char=""/>
              <a:tabLst>
                <a:tab pos="534035" algn="l"/>
              </a:tabLst>
            </a:pPr>
            <a:r>
              <a:rPr lang="en-US" sz="2400" dirty="0">
                <a:solidFill>
                  <a:schemeClr val="tx1"/>
                </a:solidFill>
                <a:effectLst/>
                <a:latin typeface="Times New Roman" panose="02020603050405020304" pitchFamily="18" charset="0"/>
                <a:ea typeface="Symbol" panose="05050102010706020507" pitchFamily="18" charset="2"/>
                <a:cs typeface="Symbol" panose="05050102010706020507" pitchFamily="18" charset="2"/>
              </a:rPr>
              <a:t>Add</a:t>
            </a:r>
            <a:r>
              <a:rPr lang="en-US" sz="2400" spc="-5" dirty="0">
                <a:solidFill>
                  <a:schemeClr val="tx1"/>
                </a:solidFill>
                <a:effectLst/>
                <a:latin typeface="Times New Roman" panose="02020603050405020304" pitchFamily="18" charset="0"/>
                <a:ea typeface="Symbol" panose="05050102010706020507" pitchFamily="18" charset="2"/>
                <a:cs typeface="Symbol" panose="05050102010706020507" pitchFamily="18" charset="2"/>
              </a:rPr>
              <a:t> </a:t>
            </a:r>
            <a:r>
              <a:rPr lang="en-US" sz="2400" dirty="0">
                <a:solidFill>
                  <a:schemeClr val="tx1"/>
                </a:solidFill>
                <a:effectLst/>
                <a:latin typeface="Times New Roman" panose="02020603050405020304" pitchFamily="18" charset="0"/>
                <a:ea typeface="Symbol" panose="05050102010706020507" pitchFamily="18" charset="2"/>
                <a:cs typeface="Symbol" panose="05050102010706020507" pitchFamily="18" charset="2"/>
              </a:rPr>
              <a:t>and manage</a:t>
            </a:r>
            <a:r>
              <a:rPr lang="en-US" sz="2400" spc="-25" dirty="0">
                <a:solidFill>
                  <a:schemeClr val="tx1"/>
                </a:solidFill>
                <a:effectLst/>
                <a:latin typeface="Times New Roman" panose="02020603050405020304" pitchFamily="18" charset="0"/>
                <a:ea typeface="Symbol" panose="05050102010706020507" pitchFamily="18" charset="2"/>
                <a:cs typeface="Symbol" panose="05050102010706020507" pitchFamily="18" charset="2"/>
              </a:rPr>
              <a:t> </a:t>
            </a:r>
            <a:r>
              <a:rPr lang="en-US" sz="2400" dirty="0">
                <a:solidFill>
                  <a:schemeClr val="tx1"/>
                </a:solidFill>
                <a:effectLst/>
                <a:latin typeface="Times New Roman" panose="02020603050405020304" pitchFamily="18" charset="0"/>
                <a:ea typeface="Symbol" panose="05050102010706020507" pitchFamily="18" charset="2"/>
                <a:cs typeface="Symbol" panose="05050102010706020507" pitchFamily="18" charset="2"/>
              </a:rPr>
              <a:t>products.</a:t>
            </a:r>
            <a:endParaRPr lang="en-US" sz="2400" dirty="0">
              <a:solidFill>
                <a:schemeClr val="tx1"/>
              </a:solidFill>
              <a:effectLst/>
              <a:latin typeface="Times New Roman" panose="02020603050405020304" pitchFamily="18" charset="0"/>
              <a:ea typeface="Times New Roman" panose="02020603050405020304" pitchFamily="18" charset="0"/>
            </a:endParaRPr>
          </a:p>
          <a:p>
            <a:pPr marL="742950" marR="0" lvl="1" indent="-285750">
              <a:spcBef>
                <a:spcPts val="860"/>
              </a:spcBef>
              <a:spcAft>
                <a:spcPts val="0"/>
              </a:spcAft>
              <a:buSzPts val="1400"/>
              <a:buFont typeface="Symbol" panose="05050102010706020507" pitchFamily="18" charset="2"/>
              <a:buChar char=""/>
              <a:tabLst>
                <a:tab pos="534035" algn="l"/>
              </a:tabLst>
            </a:pPr>
            <a:r>
              <a:rPr lang="en-US" sz="2400" dirty="0">
                <a:solidFill>
                  <a:schemeClr val="tx1"/>
                </a:solidFill>
                <a:effectLst/>
                <a:latin typeface="Times New Roman" panose="02020603050405020304" pitchFamily="18" charset="0"/>
                <a:ea typeface="Symbol" panose="05050102010706020507" pitchFamily="18" charset="2"/>
                <a:cs typeface="Symbol" panose="05050102010706020507" pitchFamily="18" charset="2"/>
              </a:rPr>
              <a:t>Add</a:t>
            </a:r>
            <a:r>
              <a:rPr lang="en-US" sz="2400" spc="-10" dirty="0">
                <a:solidFill>
                  <a:schemeClr val="tx1"/>
                </a:solidFill>
                <a:effectLst/>
                <a:latin typeface="Times New Roman" panose="02020603050405020304" pitchFamily="18" charset="0"/>
                <a:ea typeface="Symbol" panose="05050102010706020507" pitchFamily="18" charset="2"/>
                <a:cs typeface="Symbol" panose="05050102010706020507" pitchFamily="18" charset="2"/>
              </a:rPr>
              <a:t> </a:t>
            </a:r>
            <a:r>
              <a:rPr lang="en-US" sz="2400" dirty="0">
                <a:solidFill>
                  <a:schemeClr val="tx1"/>
                </a:solidFill>
                <a:effectLst/>
                <a:latin typeface="Times New Roman" panose="02020603050405020304" pitchFamily="18" charset="0"/>
                <a:ea typeface="Symbol" panose="05050102010706020507" pitchFamily="18" charset="2"/>
                <a:cs typeface="Symbol" panose="05050102010706020507" pitchFamily="18" charset="2"/>
              </a:rPr>
              <a:t>&amp; manage</a:t>
            </a:r>
            <a:r>
              <a:rPr lang="en-US" sz="2400" spc="-15" dirty="0">
                <a:solidFill>
                  <a:schemeClr val="tx1"/>
                </a:solidFill>
                <a:effectLst/>
                <a:latin typeface="Times New Roman" panose="02020603050405020304" pitchFamily="18" charset="0"/>
                <a:ea typeface="Symbol" panose="05050102010706020507" pitchFamily="18" charset="2"/>
                <a:cs typeface="Symbol" panose="05050102010706020507" pitchFamily="18" charset="2"/>
              </a:rPr>
              <a:t> </a:t>
            </a:r>
            <a:r>
              <a:rPr lang="en-US" sz="2400" dirty="0">
                <a:solidFill>
                  <a:schemeClr val="tx1"/>
                </a:solidFill>
                <a:effectLst/>
                <a:latin typeface="Times New Roman" panose="02020603050405020304" pitchFamily="18" charset="0"/>
                <a:ea typeface="Symbol" panose="05050102010706020507" pitchFamily="18" charset="2"/>
                <a:cs typeface="Symbol" panose="05050102010706020507" pitchFamily="18" charset="2"/>
              </a:rPr>
              <a:t>vacancy</a:t>
            </a:r>
            <a:r>
              <a:rPr lang="en-US" sz="2400" spc="-5" dirty="0">
                <a:solidFill>
                  <a:schemeClr val="tx1"/>
                </a:solidFill>
                <a:effectLst/>
                <a:latin typeface="Times New Roman" panose="02020603050405020304" pitchFamily="18" charset="0"/>
                <a:ea typeface="Symbol" panose="05050102010706020507" pitchFamily="18" charset="2"/>
                <a:cs typeface="Symbol" panose="05050102010706020507" pitchFamily="18" charset="2"/>
              </a:rPr>
              <a:t> </a:t>
            </a:r>
            <a:r>
              <a:rPr lang="en-US" sz="2400" dirty="0">
                <a:solidFill>
                  <a:schemeClr val="tx1"/>
                </a:solidFill>
                <a:effectLst/>
                <a:latin typeface="Times New Roman" panose="02020603050405020304" pitchFamily="18" charset="0"/>
                <a:ea typeface="Symbol" panose="05050102010706020507" pitchFamily="18" charset="2"/>
                <a:cs typeface="Symbol" panose="05050102010706020507" pitchFamily="18" charset="2"/>
              </a:rPr>
              <a:t>request.</a:t>
            </a:r>
          </a:p>
          <a:p>
            <a:pPr marL="742950" marR="0" lvl="1" indent="-285750">
              <a:spcBef>
                <a:spcPts val="845"/>
              </a:spcBef>
              <a:spcAft>
                <a:spcPts val="0"/>
              </a:spcAft>
              <a:buSzPts val="1400"/>
              <a:buFont typeface="Symbol" panose="05050102010706020507" pitchFamily="18" charset="2"/>
              <a:buChar char=""/>
              <a:tabLst>
                <a:tab pos="534035" algn="l"/>
              </a:tabLst>
            </a:pPr>
            <a:r>
              <a:rPr lang="en-US" sz="2400" dirty="0">
                <a:solidFill>
                  <a:schemeClr val="tx1"/>
                </a:solidFill>
                <a:effectLst/>
                <a:latin typeface="Times New Roman" panose="02020603050405020304" pitchFamily="18" charset="0"/>
                <a:ea typeface="Symbol" panose="05050102010706020507" pitchFamily="18" charset="2"/>
                <a:cs typeface="Symbol" panose="05050102010706020507" pitchFamily="18" charset="2"/>
              </a:rPr>
              <a:t>View</a:t>
            </a:r>
            <a:r>
              <a:rPr lang="en-US" sz="2400" spc="-10" dirty="0">
                <a:solidFill>
                  <a:schemeClr val="tx1"/>
                </a:solidFill>
                <a:effectLst/>
                <a:latin typeface="Times New Roman" panose="02020603050405020304" pitchFamily="18" charset="0"/>
                <a:ea typeface="Symbol" panose="05050102010706020507" pitchFamily="18" charset="2"/>
                <a:cs typeface="Symbol" panose="05050102010706020507" pitchFamily="18" charset="2"/>
              </a:rPr>
              <a:t> </a:t>
            </a:r>
            <a:r>
              <a:rPr lang="en-US" sz="2400" dirty="0">
                <a:solidFill>
                  <a:schemeClr val="tx1"/>
                </a:solidFill>
                <a:effectLst/>
                <a:latin typeface="Times New Roman" panose="02020603050405020304" pitchFamily="18" charset="0"/>
                <a:ea typeface="Symbol" panose="05050102010706020507" pitchFamily="18" charset="2"/>
                <a:cs typeface="Symbol" panose="05050102010706020507" pitchFamily="18" charset="2"/>
              </a:rPr>
              <a:t>customers</a:t>
            </a:r>
            <a:r>
              <a:rPr lang="en-US" sz="2400" spc="-5" dirty="0">
                <a:solidFill>
                  <a:schemeClr val="tx1"/>
                </a:solidFill>
                <a:effectLst/>
                <a:latin typeface="Times New Roman" panose="02020603050405020304" pitchFamily="18" charset="0"/>
                <a:ea typeface="Symbol" panose="05050102010706020507" pitchFamily="18" charset="2"/>
                <a:cs typeface="Symbol" panose="05050102010706020507" pitchFamily="18" charset="2"/>
              </a:rPr>
              <a:t> </a:t>
            </a:r>
            <a:r>
              <a:rPr lang="en-US" sz="2400" dirty="0">
                <a:solidFill>
                  <a:schemeClr val="tx1"/>
                </a:solidFill>
                <a:effectLst/>
                <a:latin typeface="Times New Roman" panose="02020603050405020304" pitchFamily="18" charset="0"/>
                <a:ea typeface="Symbol" panose="05050102010706020507" pitchFamily="18" charset="2"/>
                <a:cs typeface="Symbol" panose="05050102010706020507" pitchFamily="18" charset="2"/>
              </a:rPr>
              <a:t>Job</a:t>
            </a:r>
            <a:r>
              <a:rPr lang="en-US" sz="2400" spc="-5" dirty="0">
                <a:solidFill>
                  <a:schemeClr val="tx1"/>
                </a:solidFill>
                <a:effectLst/>
                <a:latin typeface="Times New Roman" panose="02020603050405020304" pitchFamily="18" charset="0"/>
                <a:ea typeface="Symbol" panose="05050102010706020507" pitchFamily="18" charset="2"/>
                <a:cs typeface="Symbol" panose="05050102010706020507" pitchFamily="18" charset="2"/>
              </a:rPr>
              <a:t> </a:t>
            </a:r>
            <a:r>
              <a:rPr lang="en-US" sz="2400" dirty="0">
                <a:solidFill>
                  <a:schemeClr val="tx1"/>
                </a:solidFill>
                <a:effectLst/>
                <a:latin typeface="Times New Roman" panose="02020603050405020304" pitchFamily="18" charset="0"/>
                <a:ea typeface="Symbol" panose="05050102010706020507" pitchFamily="18" charset="2"/>
                <a:cs typeface="Symbol" panose="05050102010706020507" pitchFamily="18" charset="2"/>
              </a:rPr>
              <a:t>request</a:t>
            </a:r>
            <a:r>
              <a:rPr lang="en-US" sz="2400" spc="-15" dirty="0">
                <a:solidFill>
                  <a:schemeClr val="tx1"/>
                </a:solidFill>
                <a:effectLst/>
                <a:latin typeface="Times New Roman" panose="02020603050405020304" pitchFamily="18" charset="0"/>
                <a:ea typeface="Symbol" panose="05050102010706020507" pitchFamily="18" charset="2"/>
                <a:cs typeface="Symbol" panose="05050102010706020507" pitchFamily="18" charset="2"/>
              </a:rPr>
              <a:t> </a:t>
            </a:r>
            <a:r>
              <a:rPr lang="en-US" sz="2400" dirty="0">
                <a:solidFill>
                  <a:schemeClr val="tx1"/>
                </a:solidFill>
                <a:effectLst/>
                <a:latin typeface="Times New Roman" panose="02020603050405020304" pitchFamily="18" charset="0"/>
                <a:ea typeface="Symbol" panose="05050102010706020507" pitchFamily="18" charset="2"/>
                <a:cs typeface="Symbol" panose="05050102010706020507" pitchFamily="18" charset="2"/>
              </a:rPr>
              <a:t>&amp;</a:t>
            </a:r>
            <a:r>
              <a:rPr lang="en-US" sz="2400" spc="-5" dirty="0">
                <a:solidFill>
                  <a:schemeClr val="tx1"/>
                </a:solidFill>
                <a:effectLst/>
                <a:latin typeface="Times New Roman" panose="02020603050405020304" pitchFamily="18" charset="0"/>
                <a:ea typeface="Symbol" panose="05050102010706020507" pitchFamily="18" charset="2"/>
                <a:cs typeface="Symbol" panose="05050102010706020507" pitchFamily="18" charset="2"/>
              </a:rPr>
              <a:t> </a:t>
            </a:r>
            <a:r>
              <a:rPr lang="en-US" sz="2400" dirty="0">
                <a:solidFill>
                  <a:schemeClr val="tx1"/>
                </a:solidFill>
                <a:effectLst/>
                <a:latin typeface="Times New Roman" panose="02020603050405020304" pitchFamily="18" charset="0"/>
                <a:ea typeface="Symbol" panose="05050102010706020507" pitchFamily="18" charset="2"/>
                <a:cs typeface="Symbol" panose="05050102010706020507" pitchFamily="18" charset="2"/>
              </a:rPr>
              <a:t>update</a:t>
            </a:r>
            <a:r>
              <a:rPr lang="en-US" sz="2400" spc="-20" dirty="0">
                <a:solidFill>
                  <a:schemeClr val="tx1"/>
                </a:solidFill>
                <a:effectLst/>
                <a:latin typeface="Times New Roman" panose="02020603050405020304" pitchFamily="18" charset="0"/>
                <a:ea typeface="Symbol" panose="05050102010706020507" pitchFamily="18" charset="2"/>
                <a:cs typeface="Symbol" panose="05050102010706020507" pitchFamily="18" charset="2"/>
              </a:rPr>
              <a:t> </a:t>
            </a:r>
            <a:r>
              <a:rPr lang="en-US" sz="2400" dirty="0">
                <a:solidFill>
                  <a:schemeClr val="tx1"/>
                </a:solidFill>
                <a:effectLst/>
                <a:latin typeface="Times New Roman" panose="02020603050405020304" pitchFamily="18" charset="0"/>
                <a:ea typeface="Symbol" panose="05050102010706020507" pitchFamily="18" charset="2"/>
                <a:cs typeface="Symbol" panose="05050102010706020507" pitchFamily="18" charset="2"/>
              </a:rPr>
              <a:t>status.</a:t>
            </a:r>
          </a:p>
          <a:p>
            <a:pPr marL="742950" marR="0" lvl="1" indent="-285750">
              <a:spcBef>
                <a:spcPts val="855"/>
              </a:spcBef>
              <a:spcAft>
                <a:spcPts val="0"/>
              </a:spcAft>
              <a:buSzPts val="1400"/>
              <a:buFont typeface="Symbol" panose="05050102010706020507" pitchFamily="18" charset="2"/>
              <a:buChar char=""/>
              <a:tabLst>
                <a:tab pos="534035" algn="l"/>
              </a:tabLst>
            </a:pPr>
            <a:r>
              <a:rPr lang="en-US" sz="2400" dirty="0">
                <a:solidFill>
                  <a:schemeClr val="tx1"/>
                </a:solidFill>
                <a:effectLst/>
                <a:latin typeface="Times New Roman" panose="02020603050405020304" pitchFamily="18" charset="0"/>
                <a:ea typeface="Symbol" panose="05050102010706020507" pitchFamily="18" charset="2"/>
                <a:cs typeface="Symbol" panose="05050102010706020507" pitchFamily="18" charset="2"/>
              </a:rPr>
              <a:t>Sent</a:t>
            </a:r>
            <a:r>
              <a:rPr lang="en-US" sz="2400" spc="-20" dirty="0">
                <a:solidFill>
                  <a:schemeClr val="tx1"/>
                </a:solidFill>
                <a:effectLst/>
                <a:latin typeface="Times New Roman" panose="02020603050405020304" pitchFamily="18" charset="0"/>
                <a:ea typeface="Symbol" panose="05050102010706020507" pitchFamily="18" charset="2"/>
                <a:cs typeface="Symbol" panose="05050102010706020507" pitchFamily="18" charset="2"/>
              </a:rPr>
              <a:t> </a:t>
            </a:r>
            <a:r>
              <a:rPr lang="en-US" sz="2400" dirty="0">
                <a:solidFill>
                  <a:schemeClr val="tx1"/>
                </a:solidFill>
                <a:effectLst/>
                <a:latin typeface="Times New Roman" panose="02020603050405020304" pitchFamily="18" charset="0"/>
                <a:ea typeface="Symbol" panose="05050102010706020507" pitchFamily="18" charset="2"/>
                <a:cs typeface="Symbol" panose="05050102010706020507" pitchFamily="18" charset="2"/>
              </a:rPr>
              <a:t>feedback.</a:t>
            </a:r>
          </a:p>
          <a:p>
            <a:pPr marL="742950" marR="0" lvl="1" indent="-285750">
              <a:spcBef>
                <a:spcPts val="855"/>
              </a:spcBef>
              <a:spcAft>
                <a:spcPts val="0"/>
              </a:spcAft>
              <a:buSzPts val="1400"/>
              <a:buFont typeface="Symbol" panose="05050102010706020507" pitchFamily="18" charset="2"/>
              <a:buChar char=""/>
              <a:tabLst>
                <a:tab pos="534035" algn="l"/>
              </a:tabLst>
            </a:pPr>
            <a:r>
              <a:rPr lang="en-US" sz="2400" dirty="0">
                <a:solidFill>
                  <a:schemeClr val="tx1"/>
                </a:solidFill>
                <a:effectLst/>
                <a:latin typeface="Times New Roman" panose="02020603050405020304" pitchFamily="18" charset="0"/>
                <a:ea typeface="Symbol" panose="05050102010706020507" pitchFamily="18" charset="2"/>
                <a:cs typeface="Symbol" panose="05050102010706020507" pitchFamily="18" charset="2"/>
              </a:rPr>
              <a:t>Add &amp; manage works (share documents, videos and images about</a:t>
            </a:r>
            <a:r>
              <a:rPr lang="en-US" sz="2400" spc="-305" dirty="0">
                <a:solidFill>
                  <a:schemeClr val="tx1"/>
                </a:solidFill>
                <a:effectLst/>
                <a:latin typeface="Times New Roman" panose="02020603050405020304" pitchFamily="18" charset="0"/>
                <a:ea typeface="Symbol" panose="05050102010706020507" pitchFamily="18" charset="2"/>
                <a:cs typeface="Symbol" panose="05050102010706020507" pitchFamily="18" charset="2"/>
              </a:rPr>
              <a:t> </a:t>
            </a:r>
            <a:r>
              <a:rPr lang="en-US" sz="2400" dirty="0">
                <a:solidFill>
                  <a:schemeClr val="tx1"/>
                </a:solidFill>
                <a:effectLst/>
                <a:latin typeface="Times New Roman" panose="02020603050405020304" pitchFamily="18" charset="0"/>
                <a:ea typeface="Symbol" panose="05050102010706020507" pitchFamily="18" charset="2"/>
                <a:cs typeface="Symbol" panose="05050102010706020507" pitchFamily="18" charset="2"/>
              </a:rPr>
              <a:t>works).</a:t>
            </a:r>
          </a:p>
          <a:p>
            <a:pPr marL="0" indent="0">
              <a:buNone/>
            </a:pPr>
            <a:endParaRPr lang="en-US" sz="3200" b="1" dirty="0"/>
          </a:p>
        </p:txBody>
      </p:sp>
      <p:sp>
        <p:nvSpPr>
          <p:cNvPr id="6" name="Content Placeholder 5">
            <a:extLst>
              <a:ext uri="{FF2B5EF4-FFF2-40B4-BE49-F238E27FC236}">
                <a16:creationId xmlns:a16="http://schemas.microsoft.com/office/drawing/2014/main" id="{FAA1FB48-9082-ECE2-46B9-84A61C1DC89F}"/>
              </a:ext>
            </a:extLst>
          </p:cNvPr>
          <p:cNvSpPr>
            <a:spLocks noGrp="1"/>
          </p:cNvSpPr>
          <p:nvPr>
            <p:ph sz="quarter" idx="4"/>
          </p:nvPr>
        </p:nvSpPr>
        <p:spPr>
          <a:xfrm>
            <a:off x="8271164" y="1794057"/>
            <a:ext cx="3920836" cy="5218008"/>
          </a:xfrm>
        </p:spPr>
        <p:txBody>
          <a:bodyPr/>
          <a:lstStyle/>
          <a:p>
            <a:pPr marL="742950" marR="0" lvl="1" indent="-285750">
              <a:spcBef>
                <a:spcPts val="70"/>
              </a:spcBef>
              <a:spcAft>
                <a:spcPts val="0"/>
              </a:spcAft>
              <a:buSzPts val="1400"/>
              <a:buFont typeface="Symbol" panose="05050102010706020507" pitchFamily="18" charset="2"/>
              <a:buChar char=""/>
              <a:tabLst>
                <a:tab pos="534035" algn="l"/>
                <a:tab pos="4401185" algn="l"/>
              </a:tabLst>
            </a:pPr>
            <a:r>
              <a:rPr lang="en-US" sz="2400" dirty="0">
                <a:solidFill>
                  <a:schemeClr val="tx1"/>
                </a:solidFill>
                <a:effectLst/>
                <a:latin typeface="Times New Roman" panose="02020603050405020304" pitchFamily="18" charset="0"/>
                <a:ea typeface="Symbol" panose="05050102010706020507" pitchFamily="18" charset="2"/>
                <a:cs typeface="Symbol" panose="05050102010706020507" pitchFamily="18" charset="2"/>
              </a:rPr>
              <a:t>Add</a:t>
            </a:r>
            <a:r>
              <a:rPr lang="en-US" sz="2400" spc="-10" dirty="0">
                <a:solidFill>
                  <a:schemeClr val="tx1"/>
                </a:solidFill>
                <a:effectLst/>
                <a:latin typeface="Times New Roman" panose="02020603050405020304" pitchFamily="18" charset="0"/>
                <a:ea typeface="Symbol" panose="05050102010706020507" pitchFamily="18" charset="2"/>
                <a:cs typeface="Symbol" panose="05050102010706020507" pitchFamily="18" charset="2"/>
              </a:rPr>
              <a:t> </a:t>
            </a:r>
            <a:r>
              <a:rPr lang="en-US" sz="2400" dirty="0">
                <a:solidFill>
                  <a:schemeClr val="tx1"/>
                </a:solidFill>
                <a:effectLst/>
                <a:latin typeface="Times New Roman" panose="02020603050405020304" pitchFamily="18" charset="0"/>
                <a:ea typeface="Symbol" panose="05050102010706020507" pitchFamily="18" charset="2"/>
                <a:cs typeface="Symbol" panose="05050102010706020507" pitchFamily="18" charset="2"/>
              </a:rPr>
              <a:t>features</a:t>
            </a:r>
            <a:r>
              <a:rPr lang="en-US" sz="2400" spc="-5" dirty="0">
                <a:solidFill>
                  <a:schemeClr val="tx1"/>
                </a:solidFill>
                <a:effectLst/>
                <a:latin typeface="Times New Roman" panose="02020603050405020304" pitchFamily="18" charset="0"/>
                <a:ea typeface="Symbol" panose="05050102010706020507" pitchFamily="18" charset="2"/>
                <a:cs typeface="Symbol" panose="05050102010706020507" pitchFamily="18" charset="2"/>
              </a:rPr>
              <a:t> </a:t>
            </a:r>
            <a:r>
              <a:rPr lang="en-US" sz="2400" dirty="0">
                <a:solidFill>
                  <a:schemeClr val="tx1"/>
                </a:solidFill>
                <a:effectLst/>
                <a:latin typeface="Times New Roman" panose="02020603050405020304" pitchFamily="18" charset="0"/>
                <a:ea typeface="Symbol" panose="05050102010706020507" pitchFamily="18" charset="2"/>
                <a:cs typeface="Symbol" panose="05050102010706020507" pitchFamily="18" charset="2"/>
              </a:rPr>
              <a:t>and</a:t>
            </a:r>
            <a:r>
              <a:rPr lang="en-US" sz="2400" spc="-20" dirty="0">
                <a:solidFill>
                  <a:schemeClr val="tx1"/>
                </a:solidFill>
                <a:effectLst/>
                <a:latin typeface="Times New Roman" panose="02020603050405020304" pitchFamily="18" charset="0"/>
                <a:ea typeface="Symbol" panose="05050102010706020507" pitchFamily="18" charset="2"/>
                <a:cs typeface="Symbol" panose="05050102010706020507" pitchFamily="18" charset="2"/>
              </a:rPr>
              <a:t> </a:t>
            </a:r>
            <a:r>
              <a:rPr lang="en-US" sz="2400" dirty="0">
                <a:solidFill>
                  <a:schemeClr val="tx1"/>
                </a:solidFill>
                <a:effectLst/>
                <a:latin typeface="Times New Roman" panose="02020603050405020304" pitchFamily="18" charset="0"/>
                <a:ea typeface="Symbol" panose="05050102010706020507" pitchFamily="18" charset="2"/>
                <a:cs typeface="Symbol" panose="05050102010706020507" pitchFamily="18" charset="2"/>
              </a:rPr>
              <a:t>mange</a:t>
            </a:r>
            <a:r>
              <a:rPr lang="en-US" sz="2400" spc="-15" dirty="0">
                <a:solidFill>
                  <a:schemeClr val="tx1"/>
                </a:solidFill>
                <a:effectLst/>
                <a:latin typeface="Times New Roman" panose="02020603050405020304" pitchFamily="18" charset="0"/>
                <a:ea typeface="Symbol" panose="05050102010706020507" pitchFamily="18" charset="2"/>
                <a:cs typeface="Symbol" panose="05050102010706020507" pitchFamily="18" charset="2"/>
              </a:rPr>
              <a:t> </a:t>
            </a:r>
            <a:r>
              <a:rPr lang="en-US" sz="2400" dirty="0">
                <a:solidFill>
                  <a:schemeClr val="tx1"/>
                </a:solidFill>
                <a:effectLst/>
                <a:latin typeface="Times New Roman" panose="02020603050405020304" pitchFamily="18" charset="0"/>
                <a:ea typeface="Symbol" panose="05050102010706020507" pitchFamily="18" charset="2"/>
                <a:cs typeface="Symbol" panose="05050102010706020507" pitchFamily="18" charset="2"/>
              </a:rPr>
              <a:t>details</a:t>
            </a:r>
            <a:r>
              <a:rPr lang="en-US" sz="2400" spc="-5" dirty="0">
                <a:solidFill>
                  <a:schemeClr val="tx1"/>
                </a:solidFill>
                <a:effectLst/>
                <a:latin typeface="Times New Roman" panose="02020603050405020304" pitchFamily="18" charset="0"/>
                <a:ea typeface="Symbol" panose="05050102010706020507" pitchFamily="18" charset="2"/>
                <a:cs typeface="Symbol" panose="05050102010706020507" pitchFamily="18" charset="2"/>
              </a:rPr>
              <a:t> </a:t>
            </a:r>
            <a:r>
              <a:rPr lang="en-US" sz="2400" dirty="0">
                <a:solidFill>
                  <a:schemeClr val="tx1"/>
                </a:solidFill>
                <a:effectLst/>
                <a:latin typeface="Times New Roman" panose="02020603050405020304" pitchFamily="18" charset="0"/>
                <a:ea typeface="Symbol" panose="05050102010706020507" pitchFamily="18" charset="2"/>
                <a:cs typeface="Symbol" panose="05050102010706020507" pitchFamily="18" charset="2"/>
              </a:rPr>
              <a:t>(skills,</a:t>
            </a:r>
            <a:r>
              <a:rPr lang="en-US" sz="2400" spc="-10" dirty="0">
                <a:solidFill>
                  <a:schemeClr val="tx1"/>
                </a:solidFill>
                <a:effectLst/>
                <a:latin typeface="Times New Roman" panose="02020603050405020304" pitchFamily="18" charset="0"/>
                <a:ea typeface="Symbol" panose="05050102010706020507" pitchFamily="18" charset="2"/>
                <a:cs typeface="Symbol" panose="05050102010706020507" pitchFamily="18" charset="2"/>
              </a:rPr>
              <a:t> </a:t>
            </a:r>
            <a:r>
              <a:rPr lang="en-US" sz="2400" dirty="0">
                <a:solidFill>
                  <a:schemeClr val="tx1"/>
                </a:solidFill>
                <a:effectLst/>
                <a:latin typeface="Times New Roman" panose="02020603050405020304" pitchFamily="18" charset="0"/>
                <a:ea typeface="Symbol" panose="05050102010706020507" pitchFamily="18" charset="2"/>
                <a:cs typeface="Symbol" panose="05050102010706020507" pitchFamily="18" charset="2"/>
              </a:rPr>
              <a:t>experience…	etc.)</a:t>
            </a:r>
          </a:p>
          <a:p>
            <a:pPr marL="742950" marR="0" lvl="1" indent="-285750">
              <a:spcBef>
                <a:spcPts val="845"/>
              </a:spcBef>
              <a:spcAft>
                <a:spcPts val="0"/>
              </a:spcAft>
              <a:buSzPts val="1400"/>
              <a:buFont typeface="Symbol" panose="05050102010706020507" pitchFamily="18" charset="2"/>
              <a:buChar char=""/>
              <a:tabLst>
                <a:tab pos="534035" algn="l"/>
              </a:tabLst>
            </a:pPr>
            <a:r>
              <a:rPr lang="en-US" sz="2400" dirty="0">
                <a:solidFill>
                  <a:schemeClr val="tx1"/>
                </a:solidFill>
                <a:effectLst/>
                <a:latin typeface="Times New Roman" panose="02020603050405020304" pitchFamily="18" charset="0"/>
                <a:ea typeface="Symbol" panose="05050102010706020507" pitchFamily="18" charset="2"/>
                <a:cs typeface="Symbol" panose="05050102010706020507" pitchFamily="18" charset="2"/>
              </a:rPr>
              <a:t>Communication</a:t>
            </a:r>
            <a:r>
              <a:rPr lang="en-US" sz="2400" spc="-15" dirty="0">
                <a:solidFill>
                  <a:schemeClr val="tx1"/>
                </a:solidFill>
                <a:effectLst/>
                <a:latin typeface="Times New Roman" panose="02020603050405020304" pitchFamily="18" charset="0"/>
                <a:ea typeface="Symbol" panose="05050102010706020507" pitchFamily="18" charset="2"/>
                <a:cs typeface="Symbol" panose="05050102010706020507" pitchFamily="18" charset="2"/>
              </a:rPr>
              <a:t> </a:t>
            </a:r>
            <a:r>
              <a:rPr lang="en-US" sz="2400" dirty="0">
                <a:solidFill>
                  <a:schemeClr val="tx1"/>
                </a:solidFill>
                <a:effectLst/>
                <a:latin typeface="Times New Roman" panose="02020603050405020304" pitchFamily="18" charset="0"/>
                <a:ea typeface="Symbol" panose="05050102010706020507" pitchFamily="18" charset="2"/>
                <a:cs typeface="Symbol" panose="05050102010706020507" pitchFamily="18" charset="2"/>
              </a:rPr>
              <a:t>platform.</a:t>
            </a:r>
          </a:p>
          <a:p>
            <a:pPr marL="742950" marR="0" lvl="1" indent="-285750">
              <a:spcBef>
                <a:spcPts val="860"/>
              </a:spcBef>
              <a:spcAft>
                <a:spcPts val="0"/>
              </a:spcAft>
              <a:buSzPts val="1400"/>
              <a:buFont typeface="Symbol" panose="05050102010706020507" pitchFamily="18" charset="2"/>
              <a:buChar char=""/>
              <a:tabLst>
                <a:tab pos="534035" algn="l"/>
              </a:tabLst>
            </a:pPr>
            <a:r>
              <a:rPr lang="en-US" sz="2400" dirty="0">
                <a:solidFill>
                  <a:schemeClr val="tx1"/>
                </a:solidFill>
                <a:effectLst/>
                <a:latin typeface="Times New Roman" panose="02020603050405020304" pitchFamily="18" charset="0"/>
                <a:ea typeface="Symbol" panose="05050102010706020507" pitchFamily="18" charset="2"/>
                <a:cs typeface="Symbol" panose="05050102010706020507" pitchFamily="18" charset="2"/>
              </a:rPr>
              <a:t>Contractor</a:t>
            </a:r>
            <a:r>
              <a:rPr lang="en-US" sz="2400" spc="-10" dirty="0">
                <a:solidFill>
                  <a:schemeClr val="tx1"/>
                </a:solidFill>
                <a:effectLst/>
                <a:latin typeface="Times New Roman" panose="02020603050405020304" pitchFamily="18" charset="0"/>
                <a:ea typeface="Symbol" panose="05050102010706020507" pitchFamily="18" charset="2"/>
                <a:cs typeface="Symbol" panose="05050102010706020507" pitchFamily="18" charset="2"/>
              </a:rPr>
              <a:t> </a:t>
            </a:r>
            <a:r>
              <a:rPr lang="en-US" sz="2400" dirty="0">
                <a:solidFill>
                  <a:schemeClr val="tx1"/>
                </a:solidFill>
                <a:effectLst/>
                <a:latin typeface="Times New Roman" panose="02020603050405020304" pitchFamily="18" charset="0"/>
                <a:ea typeface="Symbol" panose="05050102010706020507" pitchFamily="18" charset="2"/>
                <a:cs typeface="Symbol" panose="05050102010706020507" pitchFamily="18" charset="2"/>
              </a:rPr>
              <a:t>groups.</a:t>
            </a:r>
          </a:p>
          <a:p>
            <a:pPr marL="742950" marR="0" lvl="1" indent="-285750">
              <a:spcBef>
                <a:spcPts val="840"/>
              </a:spcBef>
              <a:spcAft>
                <a:spcPts val="0"/>
              </a:spcAft>
              <a:buSzPts val="1400"/>
              <a:buFont typeface="Symbol" panose="05050102010706020507" pitchFamily="18" charset="2"/>
              <a:buChar char=""/>
              <a:tabLst>
                <a:tab pos="534035" algn="l"/>
              </a:tabLst>
            </a:pPr>
            <a:r>
              <a:rPr lang="en-US" sz="2400" dirty="0">
                <a:solidFill>
                  <a:schemeClr val="tx1"/>
                </a:solidFill>
                <a:effectLst/>
                <a:latin typeface="Times New Roman" panose="02020603050405020304" pitchFamily="18" charset="0"/>
                <a:ea typeface="Symbol" panose="05050102010706020507" pitchFamily="18" charset="2"/>
                <a:cs typeface="Symbol" panose="05050102010706020507" pitchFamily="18" charset="2"/>
              </a:rPr>
              <a:t>View</a:t>
            </a:r>
            <a:r>
              <a:rPr lang="en-US" sz="2400" spc="-10" dirty="0">
                <a:solidFill>
                  <a:schemeClr val="tx1"/>
                </a:solidFill>
                <a:effectLst/>
                <a:latin typeface="Times New Roman" panose="02020603050405020304" pitchFamily="18" charset="0"/>
                <a:ea typeface="Symbol" panose="05050102010706020507" pitchFamily="18" charset="2"/>
                <a:cs typeface="Symbol" panose="05050102010706020507" pitchFamily="18" charset="2"/>
              </a:rPr>
              <a:t> </a:t>
            </a:r>
            <a:r>
              <a:rPr lang="en-US" sz="2400" dirty="0">
                <a:solidFill>
                  <a:schemeClr val="tx1"/>
                </a:solidFill>
                <a:effectLst/>
                <a:latin typeface="Times New Roman" panose="02020603050405020304" pitchFamily="18" charset="0"/>
                <a:ea typeface="Symbol" panose="05050102010706020507" pitchFamily="18" charset="2"/>
                <a:cs typeface="Symbol" panose="05050102010706020507" pitchFamily="18" charset="2"/>
              </a:rPr>
              <a:t>ordered</a:t>
            </a:r>
            <a:r>
              <a:rPr lang="en-US" sz="2400" spc="-10" dirty="0">
                <a:solidFill>
                  <a:schemeClr val="tx1"/>
                </a:solidFill>
                <a:effectLst/>
                <a:latin typeface="Times New Roman" panose="02020603050405020304" pitchFamily="18" charset="0"/>
                <a:ea typeface="Symbol" panose="05050102010706020507" pitchFamily="18" charset="2"/>
                <a:cs typeface="Symbol" panose="05050102010706020507" pitchFamily="18" charset="2"/>
              </a:rPr>
              <a:t> </a:t>
            </a:r>
            <a:r>
              <a:rPr lang="en-US" sz="2400" dirty="0">
                <a:solidFill>
                  <a:schemeClr val="tx1"/>
                </a:solidFill>
                <a:effectLst/>
                <a:latin typeface="Times New Roman" panose="02020603050405020304" pitchFamily="18" charset="0"/>
                <a:ea typeface="Symbol" panose="05050102010706020507" pitchFamily="18" charset="2"/>
                <a:cs typeface="Symbol" panose="05050102010706020507" pitchFamily="18" charset="2"/>
              </a:rPr>
              <a:t>product</a:t>
            </a:r>
            <a:r>
              <a:rPr lang="en-US" sz="2400" spc="-20" dirty="0">
                <a:solidFill>
                  <a:schemeClr val="tx1"/>
                </a:solidFill>
                <a:effectLst/>
                <a:latin typeface="Times New Roman" panose="02020603050405020304" pitchFamily="18" charset="0"/>
                <a:ea typeface="Symbol" panose="05050102010706020507" pitchFamily="18" charset="2"/>
                <a:cs typeface="Symbol" panose="05050102010706020507" pitchFamily="18" charset="2"/>
              </a:rPr>
              <a:t> </a:t>
            </a:r>
            <a:r>
              <a:rPr lang="en-US" sz="2400" dirty="0">
                <a:solidFill>
                  <a:schemeClr val="tx1"/>
                </a:solidFill>
                <a:effectLst/>
                <a:latin typeface="Times New Roman" panose="02020603050405020304" pitchFamily="18" charset="0"/>
                <a:ea typeface="Symbol" panose="05050102010706020507" pitchFamily="18" charset="2"/>
                <a:cs typeface="Symbol" panose="05050102010706020507" pitchFamily="18" charset="2"/>
              </a:rPr>
              <a:t>details.</a:t>
            </a:r>
          </a:p>
          <a:p>
            <a:pPr marL="0" marR="1233805" indent="0">
              <a:spcBef>
                <a:spcPts val="1065"/>
              </a:spcBef>
              <a:spcAft>
                <a:spcPts val="0"/>
              </a:spcAft>
              <a:buNone/>
            </a:pPr>
            <a:endParaRPr lang="en-US" sz="2400" b="1" kern="0" dirty="0">
              <a:solidFill>
                <a:schemeClr val="tx1"/>
              </a:solidFill>
              <a:effectLst/>
              <a:latin typeface="Times New Roman" panose="02020603050405020304" pitchFamily="18" charset="0"/>
              <a:ea typeface="Times New Roman" panose="02020603050405020304" pitchFamily="18" charset="0"/>
            </a:endParaRPr>
          </a:p>
          <a:p>
            <a:pPr marL="0" indent="0">
              <a:buNone/>
            </a:pPr>
            <a:endParaRPr lang="en-US" dirty="0"/>
          </a:p>
        </p:txBody>
      </p:sp>
    </p:spTree>
    <p:extLst>
      <p:ext uri="{BB962C8B-B14F-4D97-AF65-F5344CB8AC3E}">
        <p14:creationId xmlns:p14="http://schemas.microsoft.com/office/powerpoint/2010/main" val="41688572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6792510-84C1-3353-0C78-1D0159812DC7}"/>
              </a:ext>
            </a:extLst>
          </p:cNvPr>
          <p:cNvSpPr>
            <a:spLocks noGrp="1"/>
          </p:cNvSpPr>
          <p:nvPr>
            <p:ph sz="half" idx="2"/>
          </p:nvPr>
        </p:nvSpPr>
        <p:spPr>
          <a:xfrm>
            <a:off x="3685032" y="851564"/>
            <a:ext cx="3741928" cy="5844657"/>
          </a:xfrm>
        </p:spPr>
        <p:txBody>
          <a:bodyPr/>
          <a:lstStyle/>
          <a:p>
            <a:pPr marL="0" indent="0">
              <a:buNone/>
            </a:pPr>
            <a:r>
              <a:rPr lang="en-US" sz="2800" b="1" dirty="0"/>
              <a:t>CUSTOMER</a:t>
            </a:r>
          </a:p>
          <a:p>
            <a:pPr marL="0" indent="0">
              <a:buNone/>
            </a:pPr>
            <a:endParaRPr lang="en-US" sz="2800" b="1" dirty="0"/>
          </a:p>
          <a:p>
            <a:pPr marL="742950" marR="0" lvl="1" indent="-285750">
              <a:spcBef>
                <a:spcPts val="865"/>
              </a:spcBef>
              <a:spcAft>
                <a:spcPts val="0"/>
              </a:spcAft>
              <a:buSzPts val="1400"/>
              <a:buFont typeface="Symbol" panose="05050102010706020507" pitchFamily="18" charset="2"/>
              <a:buChar char=""/>
              <a:tabLst>
                <a:tab pos="534035" algn="l"/>
              </a:tabLst>
            </a:pPr>
            <a:r>
              <a:rPr lang="en-US" sz="2400" dirty="0">
                <a:solidFill>
                  <a:schemeClr val="tx1"/>
                </a:solidFill>
                <a:effectLst/>
                <a:latin typeface="Times New Roman" panose="02020603050405020304" pitchFamily="18" charset="0"/>
                <a:ea typeface="Symbol" panose="05050102010706020507" pitchFamily="18" charset="2"/>
                <a:cs typeface="Symbol" panose="05050102010706020507" pitchFamily="18" charset="2"/>
              </a:rPr>
              <a:t>Registration.</a:t>
            </a:r>
          </a:p>
          <a:p>
            <a:pPr marL="742950" marR="0" lvl="1" indent="-285750">
              <a:spcBef>
                <a:spcPts val="860"/>
              </a:spcBef>
              <a:spcAft>
                <a:spcPts val="0"/>
              </a:spcAft>
              <a:buSzPts val="1400"/>
              <a:buFont typeface="Symbol" panose="05050102010706020507" pitchFamily="18" charset="2"/>
              <a:buChar char=""/>
              <a:tabLst>
                <a:tab pos="534035" algn="l"/>
              </a:tabLst>
            </a:pPr>
            <a:r>
              <a:rPr lang="en-US" sz="2400" dirty="0">
                <a:solidFill>
                  <a:schemeClr val="tx1"/>
                </a:solidFill>
                <a:effectLst/>
                <a:latin typeface="Times New Roman" panose="02020603050405020304" pitchFamily="18" charset="0"/>
                <a:ea typeface="Symbol" panose="05050102010706020507" pitchFamily="18" charset="2"/>
                <a:cs typeface="Symbol" panose="05050102010706020507" pitchFamily="18" charset="2"/>
              </a:rPr>
              <a:t>Search</a:t>
            </a:r>
            <a:r>
              <a:rPr lang="en-US" sz="2400" spc="-10" dirty="0">
                <a:solidFill>
                  <a:schemeClr val="tx1"/>
                </a:solidFill>
                <a:effectLst/>
                <a:latin typeface="Times New Roman" panose="02020603050405020304" pitchFamily="18" charset="0"/>
                <a:ea typeface="Symbol" panose="05050102010706020507" pitchFamily="18" charset="2"/>
                <a:cs typeface="Symbol" panose="05050102010706020507" pitchFamily="18" charset="2"/>
              </a:rPr>
              <a:t> </a:t>
            </a:r>
            <a:r>
              <a:rPr lang="en-US" sz="2400" dirty="0">
                <a:solidFill>
                  <a:schemeClr val="tx1"/>
                </a:solidFill>
                <a:effectLst/>
                <a:latin typeface="Times New Roman" panose="02020603050405020304" pitchFamily="18" charset="0"/>
                <a:ea typeface="Symbol" panose="05050102010706020507" pitchFamily="18" charset="2"/>
                <a:cs typeface="Symbol" panose="05050102010706020507" pitchFamily="18" charset="2"/>
              </a:rPr>
              <a:t>Nearby</a:t>
            </a:r>
            <a:r>
              <a:rPr lang="en-US" sz="2400" spc="-10" dirty="0">
                <a:solidFill>
                  <a:schemeClr val="tx1"/>
                </a:solidFill>
                <a:effectLst/>
                <a:latin typeface="Times New Roman" panose="02020603050405020304" pitchFamily="18" charset="0"/>
                <a:ea typeface="Symbol" panose="05050102010706020507" pitchFamily="18" charset="2"/>
                <a:cs typeface="Symbol" panose="05050102010706020507" pitchFamily="18" charset="2"/>
              </a:rPr>
              <a:t> </a:t>
            </a:r>
            <a:r>
              <a:rPr lang="en-US" sz="2400" dirty="0">
                <a:solidFill>
                  <a:schemeClr val="tx1"/>
                </a:solidFill>
                <a:effectLst/>
                <a:latin typeface="Times New Roman" panose="02020603050405020304" pitchFamily="18" charset="0"/>
                <a:ea typeface="Symbol" panose="05050102010706020507" pitchFamily="18" charset="2"/>
                <a:cs typeface="Symbol" panose="05050102010706020507" pitchFamily="18" charset="2"/>
              </a:rPr>
              <a:t>contractors</a:t>
            </a:r>
            <a:r>
              <a:rPr lang="en-US" sz="2400" spc="-5" dirty="0">
                <a:solidFill>
                  <a:schemeClr val="tx1"/>
                </a:solidFill>
                <a:effectLst/>
                <a:latin typeface="Times New Roman" panose="02020603050405020304" pitchFamily="18" charset="0"/>
                <a:ea typeface="Symbol" panose="05050102010706020507" pitchFamily="18" charset="2"/>
                <a:cs typeface="Symbol" panose="05050102010706020507" pitchFamily="18" charset="2"/>
              </a:rPr>
              <a:t> </a:t>
            </a:r>
            <a:r>
              <a:rPr lang="en-US" sz="2400" dirty="0">
                <a:solidFill>
                  <a:schemeClr val="tx1"/>
                </a:solidFill>
                <a:effectLst/>
                <a:latin typeface="Times New Roman" panose="02020603050405020304" pitchFamily="18" charset="0"/>
                <a:ea typeface="Symbol" panose="05050102010706020507" pitchFamily="18" charset="2"/>
                <a:cs typeface="Symbol" panose="05050102010706020507" pitchFamily="18" charset="2"/>
              </a:rPr>
              <a:t>&amp;</a:t>
            </a:r>
            <a:r>
              <a:rPr lang="en-US" sz="2400" spc="-15" dirty="0">
                <a:solidFill>
                  <a:schemeClr val="tx1"/>
                </a:solidFill>
                <a:effectLst/>
                <a:latin typeface="Times New Roman" panose="02020603050405020304" pitchFamily="18" charset="0"/>
                <a:ea typeface="Symbol" panose="05050102010706020507" pitchFamily="18" charset="2"/>
                <a:cs typeface="Symbol" panose="05050102010706020507" pitchFamily="18" charset="2"/>
              </a:rPr>
              <a:t> </a:t>
            </a:r>
            <a:r>
              <a:rPr lang="en-US" sz="2400" dirty="0">
                <a:solidFill>
                  <a:schemeClr val="tx1"/>
                </a:solidFill>
                <a:effectLst/>
                <a:latin typeface="Times New Roman" panose="02020603050405020304" pitchFamily="18" charset="0"/>
                <a:ea typeface="Symbol" panose="05050102010706020507" pitchFamily="18" charset="2"/>
                <a:cs typeface="Symbol" panose="05050102010706020507" pitchFamily="18" charset="2"/>
              </a:rPr>
              <a:t>sent</a:t>
            </a:r>
            <a:r>
              <a:rPr lang="en-US" sz="2400" spc="-15" dirty="0">
                <a:solidFill>
                  <a:schemeClr val="tx1"/>
                </a:solidFill>
                <a:effectLst/>
                <a:latin typeface="Times New Roman" panose="02020603050405020304" pitchFamily="18" charset="0"/>
                <a:ea typeface="Symbol" panose="05050102010706020507" pitchFamily="18" charset="2"/>
                <a:cs typeface="Symbol" panose="05050102010706020507" pitchFamily="18" charset="2"/>
              </a:rPr>
              <a:t> </a:t>
            </a:r>
            <a:r>
              <a:rPr lang="en-US" sz="2400" dirty="0">
                <a:solidFill>
                  <a:schemeClr val="tx1"/>
                </a:solidFill>
                <a:effectLst/>
                <a:latin typeface="Times New Roman" panose="02020603050405020304" pitchFamily="18" charset="0"/>
                <a:ea typeface="Symbol" panose="05050102010706020507" pitchFamily="18" charset="2"/>
                <a:cs typeface="Symbol" panose="05050102010706020507" pitchFamily="18" charset="2"/>
              </a:rPr>
              <a:t>request.</a:t>
            </a:r>
          </a:p>
          <a:p>
            <a:pPr marL="742950" marR="0" lvl="1" indent="-285750">
              <a:spcBef>
                <a:spcPts val="855"/>
              </a:spcBef>
              <a:spcAft>
                <a:spcPts val="0"/>
              </a:spcAft>
              <a:buSzPts val="1400"/>
              <a:buFont typeface="Symbol" panose="05050102010706020507" pitchFamily="18" charset="2"/>
              <a:buChar char=""/>
              <a:tabLst>
                <a:tab pos="534035" algn="l"/>
              </a:tabLst>
            </a:pPr>
            <a:r>
              <a:rPr lang="en-US" sz="2400" dirty="0">
                <a:solidFill>
                  <a:schemeClr val="tx1"/>
                </a:solidFill>
                <a:effectLst/>
                <a:latin typeface="Times New Roman" panose="02020603050405020304" pitchFamily="18" charset="0"/>
                <a:ea typeface="Symbol" panose="05050102010706020507" pitchFamily="18" charset="2"/>
                <a:cs typeface="Symbol" panose="05050102010706020507" pitchFamily="18" charset="2"/>
              </a:rPr>
              <a:t>View</a:t>
            </a:r>
            <a:r>
              <a:rPr lang="en-US" sz="2400" spc="-10" dirty="0">
                <a:solidFill>
                  <a:schemeClr val="tx1"/>
                </a:solidFill>
                <a:effectLst/>
                <a:latin typeface="Times New Roman" panose="02020603050405020304" pitchFamily="18" charset="0"/>
                <a:ea typeface="Symbol" panose="05050102010706020507" pitchFamily="18" charset="2"/>
                <a:cs typeface="Symbol" panose="05050102010706020507" pitchFamily="18" charset="2"/>
              </a:rPr>
              <a:t> </a:t>
            </a:r>
            <a:r>
              <a:rPr lang="en-US" sz="2400" dirty="0">
                <a:solidFill>
                  <a:schemeClr val="tx1"/>
                </a:solidFill>
                <a:effectLst/>
                <a:latin typeface="Times New Roman" panose="02020603050405020304" pitchFamily="18" charset="0"/>
                <a:ea typeface="Symbol" panose="05050102010706020507" pitchFamily="18" charset="2"/>
                <a:cs typeface="Symbol" panose="05050102010706020507" pitchFamily="18" charset="2"/>
              </a:rPr>
              <a:t>request</a:t>
            </a:r>
            <a:r>
              <a:rPr lang="en-US" sz="2400" spc="-20" dirty="0">
                <a:solidFill>
                  <a:schemeClr val="tx1"/>
                </a:solidFill>
                <a:effectLst/>
                <a:latin typeface="Times New Roman" panose="02020603050405020304" pitchFamily="18" charset="0"/>
                <a:ea typeface="Symbol" panose="05050102010706020507" pitchFamily="18" charset="2"/>
                <a:cs typeface="Symbol" panose="05050102010706020507" pitchFamily="18" charset="2"/>
              </a:rPr>
              <a:t> </a:t>
            </a:r>
            <a:r>
              <a:rPr lang="en-US" sz="2400" dirty="0">
                <a:solidFill>
                  <a:schemeClr val="tx1"/>
                </a:solidFill>
                <a:effectLst/>
                <a:latin typeface="Times New Roman" panose="02020603050405020304" pitchFamily="18" charset="0"/>
                <a:ea typeface="Symbol" panose="05050102010706020507" pitchFamily="18" charset="2"/>
                <a:cs typeface="Symbol" panose="05050102010706020507" pitchFamily="18" charset="2"/>
              </a:rPr>
              <a:t>status.</a:t>
            </a:r>
          </a:p>
          <a:p>
            <a:pPr marL="742950" marR="0" lvl="1" indent="-285750">
              <a:spcBef>
                <a:spcPts val="845"/>
              </a:spcBef>
              <a:spcAft>
                <a:spcPts val="0"/>
              </a:spcAft>
              <a:buSzPts val="1400"/>
              <a:buFont typeface="Symbol" panose="05050102010706020507" pitchFamily="18" charset="2"/>
              <a:buChar char=""/>
              <a:tabLst>
                <a:tab pos="534035" algn="l"/>
              </a:tabLst>
            </a:pPr>
            <a:r>
              <a:rPr lang="en-US" sz="2400" dirty="0">
                <a:solidFill>
                  <a:schemeClr val="tx1"/>
                </a:solidFill>
                <a:effectLst/>
                <a:latin typeface="Times New Roman" panose="02020603050405020304" pitchFamily="18" charset="0"/>
                <a:ea typeface="Symbol" panose="05050102010706020507" pitchFamily="18" charset="2"/>
                <a:cs typeface="Symbol" panose="05050102010706020507" pitchFamily="18" charset="2"/>
              </a:rPr>
              <a:t>Buy</a:t>
            </a:r>
            <a:r>
              <a:rPr lang="en-US" sz="2400" spc="-15" dirty="0">
                <a:solidFill>
                  <a:schemeClr val="tx1"/>
                </a:solidFill>
                <a:effectLst/>
                <a:latin typeface="Times New Roman" panose="02020603050405020304" pitchFamily="18" charset="0"/>
                <a:ea typeface="Symbol" panose="05050102010706020507" pitchFamily="18" charset="2"/>
                <a:cs typeface="Symbol" panose="05050102010706020507" pitchFamily="18" charset="2"/>
              </a:rPr>
              <a:t> </a:t>
            </a:r>
            <a:r>
              <a:rPr lang="en-US" sz="2400" dirty="0">
                <a:solidFill>
                  <a:schemeClr val="tx1"/>
                </a:solidFill>
                <a:effectLst/>
                <a:latin typeface="Times New Roman" panose="02020603050405020304" pitchFamily="18" charset="0"/>
                <a:ea typeface="Symbol" panose="05050102010706020507" pitchFamily="18" charset="2"/>
                <a:cs typeface="Symbol" panose="05050102010706020507" pitchFamily="18" charset="2"/>
              </a:rPr>
              <a:t>products.</a:t>
            </a:r>
            <a:endParaRPr lang="en-US" sz="2400" dirty="0">
              <a:solidFill>
                <a:schemeClr val="tx1"/>
              </a:solidFill>
              <a:effectLst/>
              <a:latin typeface="Times New Roman" panose="02020603050405020304" pitchFamily="18" charset="0"/>
              <a:ea typeface="Times New Roman" panose="02020603050405020304" pitchFamily="18" charset="0"/>
            </a:endParaRPr>
          </a:p>
          <a:p>
            <a:pPr marL="742950" marR="0" lvl="1" indent="-285750">
              <a:spcBef>
                <a:spcPts val="855"/>
              </a:spcBef>
              <a:spcAft>
                <a:spcPts val="0"/>
              </a:spcAft>
              <a:buSzPts val="1400"/>
              <a:buFont typeface="Symbol" panose="05050102010706020507" pitchFamily="18" charset="2"/>
              <a:buChar char=""/>
              <a:tabLst>
                <a:tab pos="534035" algn="l"/>
              </a:tabLst>
            </a:pPr>
            <a:r>
              <a:rPr lang="en-US" sz="2400" dirty="0">
                <a:solidFill>
                  <a:schemeClr val="tx1"/>
                </a:solidFill>
                <a:effectLst/>
                <a:latin typeface="Times New Roman" panose="02020603050405020304" pitchFamily="18" charset="0"/>
                <a:ea typeface="Symbol" panose="05050102010706020507" pitchFamily="18" charset="2"/>
                <a:cs typeface="Symbol" panose="05050102010706020507" pitchFamily="18" charset="2"/>
              </a:rPr>
              <a:t>Ordered</a:t>
            </a:r>
            <a:r>
              <a:rPr lang="en-US" sz="2400" spc="-5" dirty="0">
                <a:solidFill>
                  <a:schemeClr val="tx1"/>
                </a:solidFill>
                <a:effectLst/>
                <a:latin typeface="Times New Roman" panose="02020603050405020304" pitchFamily="18" charset="0"/>
                <a:ea typeface="Symbol" panose="05050102010706020507" pitchFamily="18" charset="2"/>
                <a:cs typeface="Symbol" panose="05050102010706020507" pitchFamily="18" charset="2"/>
              </a:rPr>
              <a:t> </a:t>
            </a:r>
            <a:r>
              <a:rPr lang="en-US" sz="2400" dirty="0">
                <a:solidFill>
                  <a:schemeClr val="tx1"/>
                </a:solidFill>
                <a:effectLst/>
                <a:latin typeface="Times New Roman" panose="02020603050405020304" pitchFamily="18" charset="0"/>
                <a:ea typeface="Symbol" panose="05050102010706020507" pitchFamily="18" charset="2"/>
                <a:cs typeface="Symbol" panose="05050102010706020507" pitchFamily="18" charset="2"/>
              </a:rPr>
              <a:t>products.</a:t>
            </a:r>
          </a:p>
          <a:p>
            <a:pPr marL="742950" marR="0" lvl="1" indent="-285750">
              <a:spcBef>
                <a:spcPts val="855"/>
              </a:spcBef>
              <a:spcAft>
                <a:spcPts val="0"/>
              </a:spcAft>
              <a:buSzPts val="1400"/>
              <a:buFont typeface="Symbol" panose="05050102010706020507" pitchFamily="18" charset="2"/>
              <a:buChar char=""/>
              <a:tabLst>
                <a:tab pos="534035" algn="l"/>
              </a:tabLst>
            </a:pPr>
            <a:r>
              <a:rPr lang="en-US" sz="2400" dirty="0">
                <a:solidFill>
                  <a:schemeClr val="tx1"/>
                </a:solidFill>
                <a:effectLst/>
                <a:latin typeface="Times New Roman" panose="02020603050405020304" pitchFamily="18" charset="0"/>
                <a:ea typeface="Symbol" panose="05050102010706020507" pitchFamily="18" charset="2"/>
                <a:cs typeface="Symbol" panose="05050102010706020507" pitchFamily="18" charset="2"/>
              </a:rPr>
              <a:t>Communication</a:t>
            </a:r>
            <a:r>
              <a:rPr lang="en-US" sz="2400" spc="-15" dirty="0">
                <a:solidFill>
                  <a:schemeClr val="tx1"/>
                </a:solidFill>
                <a:effectLst/>
                <a:latin typeface="Times New Roman" panose="02020603050405020304" pitchFamily="18" charset="0"/>
                <a:ea typeface="Symbol" panose="05050102010706020507" pitchFamily="18" charset="2"/>
                <a:cs typeface="Symbol" panose="05050102010706020507" pitchFamily="18" charset="2"/>
              </a:rPr>
              <a:t> </a:t>
            </a:r>
            <a:r>
              <a:rPr lang="en-US" sz="2400" dirty="0">
                <a:solidFill>
                  <a:schemeClr val="tx1"/>
                </a:solidFill>
                <a:effectLst/>
                <a:latin typeface="Times New Roman" panose="02020603050405020304" pitchFamily="18" charset="0"/>
                <a:ea typeface="Symbol" panose="05050102010706020507" pitchFamily="18" charset="2"/>
                <a:cs typeface="Symbol" panose="05050102010706020507" pitchFamily="18" charset="2"/>
              </a:rPr>
              <a:t>platform.</a:t>
            </a:r>
          </a:p>
          <a:p>
            <a:pPr marL="0" indent="0">
              <a:buNone/>
            </a:pPr>
            <a:endParaRPr lang="en-US" sz="2800" b="1" dirty="0"/>
          </a:p>
        </p:txBody>
      </p:sp>
      <p:sp>
        <p:nvSpPr>
          <p:cNvPr id="6" name="Content Placeholder 5">
            <a:extLst>
              <a:ext uri="{FF2B5EF4-FFF2-40B4-BE49-F238E27FC236}">
                <a16:creationId xmlns:a16="http://schemas.microsoft.com/office/drawing/2014/main" id="{81342D43-929B-AD17-0A31-B15DBEBB8E84}"/>
              </a:ext>
            </a:extLst>
          </p:cNvPr>
          <p:cNvSpPr>
            <a:spLocks noGrp="1"/>
          </p:cNvSpPr>
          <p:nvPr>
            <p:ph sz="quarter" idx="4"/>
          </p:nvPr>
        </p:nvSpPr>
        <p:spPr>
          <a:xfrm>
            <a:off x="7754112" y="2194560"/>
            <a:ext cx="3741928" cy="4367340"/>
          </a:xfrm>
        </p:spPr>
        <p:txBody>
          <a:bodyPr/>
          <a:lstStyle/>
          <a:p>
            <a:pPr marL="742950" marR="0" lvl="1" indent="-285750">
              <a:spcBef>
                <a:spcPts val="860"/>
              </a:spcBef>
              <a:spcAft>
                <a:spcPts val="0"/>
              </a:spcAft>
              <a:buSzPts val="1400"/>
              <a:buFont typeface="Symbol" panose="05050102010706020507" pitchFamily="18" charset="2"/>
              <a:buChar char=""/>
              <a:tabLst>
                <a:tab pos="534035" algn="l"/>
              </a:tabLst>
            </a:pPr>
            <a:r>
              <a:rPr lang="en-US" sz="2400" dirty="0">
                <a:solidFill>
                  <a:schemeClr val="tx1"/>
                </a:solidFill>
                <a:effectLst/>
                <a:latin typeface="Times New Roman" panose="02020603050405020304" pitchFamily="18" charset="0"/>
                <a:ea typeface="Symbol" panose="05050102010706020507" pitchFamily="18" charset="2"/>
                <a:cs typeface="Symbol" panose="05050102010706020507" pitchFamily="18" charset="2"/>
              </a:rPr>
              <a:t>View</a:t>
            </a:r>
            <a:r>
              <a:rPr lang="en-US" sz="2400" spc="-10" dirty="0">
                <a:solidFill>
                  <a:schemeClr val="tx1"/>
                </a:solidFill>
                <a:effectLst/>
                <a:latin typeface="Times New Roman" panose="02020603050405020304" pitchFamily="18" charset="0"/>
                <a:ea typeface="Symbol" panose="05050102010706020507" pitchFamily="18" charset="2"/>
                <a:cs typeface="Symbol" panose="05050102010706020507" pitchFamily="18" charset="2"/>
              </a:rPr>
              <a:t> </a:t>
            </a:r>
            <a:r>
              <a:rPr lang="en-US" sz="2400" dirty="0">
                <a:solidFill>
                  <a:schemeClr val="tx1"/>
                </a:solidFill>
                <a:effectLst/>
                <a:latin typeface="Times New Roman" panose="02020603050405020304" pitchFamily="18" charset="0"/>
                <a:ea typeface="Symbol" panose="05050102010706020507" pitchFamily="18" charset="2"/>
                <a:cs typeface="Symbol" panose="05050102010706020507" pitchFamily="18" charset="2"/>
              </a:rPr>
              <a:t>vacancy</a:t>
            </a:r>
            <a:r>
              <a:rPr lang="en-US" sz="2400" spc="-10" dirty="0">
                <a:solidFill>
                  <a:schemeClr val="tx1"/>
                </a:solidFill>
                <a:effectLst/>
                <a:latin typeface="Times New Roman" panose="02020603050405020304" pitchFamily="18" charset="0"/>
                <a:ea typeface="Symbol" panose="05050102010706020507" pitchFamily="18" charset="2"/>
                <a:cs typeface="Symbol" panose="05050102010706020507" pitchFamily="18" charset="2"/>
              </a:rPr>
              <a:t> </a:t>
            </a:r>
            <a:r>
              <a:rPr lang="en-US" sz="2400" dirty="0">
                <a:solidFill>
                  <a:schemeClr val="tx1"/>
                </a:solidFill>
                <a:effectLst/>
                <a:latin typeface="Times New Roman" panose="02020603050405020304" pitchFamily="18" charset="0"/>
                <a:ea typeface="Symbol" panose="05050102010706020507" pitchFamily="18" charset="2"/>
                <a:cs typeface="Symbol" panose="05050102010706020507" pitchFamily="18" charset="2"/>
              </a:rPr>
              <a:t>&amp;</a:t>
            </a:r>
            <a:r>
              <a:rPr lang="en-US" sz="2400" spc="-10" dirty="0">
                <a:solidFill>
                  <a:schemeClr val="tx1"/>
                </a:solidFill>
                <a:effectLst/>
                <a:latin typeface="Times New Roman" panose="02020603050405020304" pitchFamily="18" charset="0"/>
                <a:ea typeface="Symbol" panose="05050102010706020507" pitchFamily="18" charset="2"/>
                <a:cs typeface="Symbol" panose="05050102010706020507" pitchFamily="18" charset="2"/>
              </a:rPr>
              <a:t> </a:t>
            </a:r>
            <a:r>
              <a:rPr lang="en-US" sz="2400" dirty="0">
                <a:solidFill>
                  <a:schemeClr val="tx1"/>
                </a:solidFill>
                <a:effectLst/>
                <a:latin typeface="Times New Roman" panose="02020603050405020304" pitchFamily="18" charset="0"/>
                <a:ea typeface="Symbol" panose="05050102010706020507" pitchFamily="18" charset="2"/>
                <a:cs typeface="Symbol" panose="05050102010706020507" pitchFamily="18" charset="2"/>
              </a:rPr>
              <a:t>Apply</a:t>
            </a:r>
            <a:r>
              <a:rPr lang="en-US" sz="2400" spc="-10" dirty="0">
                <a:solidFill>
                  <a:schemeClr val="tx1"/>
                </a:solidFill>
                <a:effectLst/>
                <a:latin typeface="Times New Roman" panose="02020603050405020304" pitchFamily="18" charset="0"/>
                <a:ea typeface="Symbol" panose="05050102010706020507" pitchFamily="18" charset="2"/>
                <a:cs typeface="Symbol" panose="05050102010706020507" pitchFamily="18" charset="2"/>
              </a:rPr>
              <a:t> </a:t>
            </a:r>
            <a:r>
              <a:rPr lang="en-US" sz="2400" dirty="0">
                <a:solidFill>
                  <a:schemeClr val="tx1"/>
                </a:solidFill>
                <a:effectLst/>
                <a:latin typeface="Times New Roman" panose="02020603050405020304" pitchFamily="18" charset="0"/>
                <a:ea typeface="Symbol" panose="05050102010706020507" pitchFamily="18" charset="2"/>
                <a:cs typeface="Symbol" panose="05050102010706020507" pitchFamily="18" charset="2"/>
              </a:rPr>
              <a:t>job.</a:t>
            </a:r>
          </a:p>
          <a:p>
            <a:pPr marL="742950" marR="0" lvl="1" indent="-285750">
              <a:spcBef>
                <a:spcPts val="860"/>
              </a:spcBef>
              <a:spcAft>
                <a:spcPts val="0"/>
              </a:spcAft>
              <a:buSzPts val="1400"/>
              <a:buFont typeface="Symbol" panose="05050102010706020507" pitchFamily="18" charset="2"/>
              <a:buChar char=""/>
              <a:tabLst>
                <a:tab pos="534035" algn="l"/>
              </a:tabLst>
            </a:pPr>
            <a:r>
              <a:rPr lang="en-US" sz="2400" dirty="0">
                <a:solidFill>
                  <a:schemeClr val="tx1"/>
                </a:solidFill>
                <a:effectLst/>
                <a:latin typeface="Times New Roman" panose="02020603050405020304" pitchFamily="18" charset="0"/>
                <a:ea typeface="Symbol" panose="05050102010706020507" pitchFamily="18" charset="2"/>
                <a:cs typeface="Symbol" panose="05050102010706020507" pitchFamily="18" charset="2"/>
              </a:rPr>
              <a:t>Complaints</a:t>
            </a:r>
            <a:r>
              <a:rPr lang="en-US" sz="2400" spc="-10" dirty="0">
                <a:solidFill>
                  <a:schemeClr val="tx1"/>
                </a:solidFill>
                <a:effectLst/>
                <a:latin typeface="Times New Roman" panose="02020603050405020304" pitchFamily="18" charset="0"/>
                <a:ea typeface="Symbol" panose="05050102010706020507" pitchFamily="18" charset="2"/>
                <a:cs typeface="Symbol" panose="05050102010706020507" pitchFamily="18" charset="2"/>
              </a:rPr>
              <a:t> </a:t>
            </a:r>
            <a:r>
              <a:rPr lang="en-US" sz="2400" dirty="0">
                <a:solidFill>
                  <a:schemeClr val="tx1"/>
                </a:solidFill>
                <a:effectLst/>
                <a:latin typeface="Times New Roman" panose="02020603050405020304" pitchFamily="18" charset="0"/>
                <a:ea typeface="Symbol" panose="05050102010706020507" pitchFamily="18" charset="2"/>
                <a:cs typeface="Symbol" panose="05050102010706020507" pitchFamily="18" charset="2"/>
              </a:rPr>
              <a:t>and</a:t>
            </a:r>
            <a:r>
              <a:rPr lang="en-US" sz="2400" spc="-5" dirty="0">
                <a:solidFill>
                  <a:schemeClr val="tx1"/>
                </a:solidFill>
                <a:effectLst/>
                <a:latin typeface="Times New Roman" panose="02020603050405020304" pitchFamily="18" charset="0"/>
                <a:ea typeface="Symbol" panose="05050102010706020507" pitchFamily="18" charset="2"/>
                <a:cs typeface="Symbol" panose="05050102010706020507" pitchFamily="18" charset="2"/>
              </a:rPr>
              <a:t> </a:t>
            </a:r>
            <a:r>
              <a:rPr lang="en-US" sz="2400" dirty="0">
                <a:solidFill>
                  <a:schemeClr val="tx1"/>
                </a:solidFill>
                <a:effectLst/>
                <a:latin typeface="Times New Roman" panose="02020603050405020304" pitchFamily="18" charset="0"/>
                <a:ea typeface="Symbol" panose="05050102010706020507" pitchFamily="18" charset="2"/>
                <a:cs typeface="Symbol" panose="05050102010706020507" pitchFamily="18" charset="2"/>
              </a:rPr>
              <a:t>reply</a:t>
            </a:r>
          </a:p>
          <a:p>
            <a:pPr marL="742950" marR="0" lvl="1" indent="-285750">
              <a:spcBef>
                <a:spcPts val="860"/>
              </a:spcBef>
              <a:spcAft>
                <a:spcPts val="0"/>
              </a:spcAft>
              <a:buSzPts val="1400"/>
              <a:buFont typeface="Symbol" panose="05050102010706020507" pitchFamily="18" charset="2"/>
              <a:buChar char=""/>
              <a:tabLst>
                <a:tab pos="534035" algn="l"/>
              </a:tabLst>
            </a:pPr>
            <a:r>
              <a:rPr lang="en-US" sz="2400" dirty="0">
                <a:solidFill>
                  <a:schemeClr val="tx1"/>
                </a:solidFill>
                <a:effectLst/>
                <a:latin typeface="Times New Roman" panose="02020603050405020304" pitchFamily="18" charset="0"/>
                <a:ea typeface="Symbol" panose="05050102010706020507" pitchFamily="18" charset="2"/>
                <a:cs typeface="Symbol" panose="05050102010706020507" pitchFamily="18" charset="2"/>
              </a:rPr>
              <a:t>Send</a:t>
            </a:r>
            <a:r>
              <a:rPr lang="en-US" sz="2400" spc="-10" dirty="0">
                <a:solidFill>
                  <a:schemeClr val="tx1"/>
                </a:solidFill>
                <a:effectLst/>
                <a:latin typeface="Times New Roman" panose="02020603050405020304" pitchFamily="18" charset="0"/>
                <a:ea typeface="Symbol" panose="05050102010706020507" pitchFamily="18" charset="2"/>
                <a:cs typeface="Symbol" panose="05050102010706020507" pitchFamily="18" charset="2"/>
              </a:rPr>
              <a:t> </a:t>
            </a:r>
            <a:r>
              <a:rPr lang="en-US" sz="2400" dirty="0">
                <a:solidFill>
                  <a:schemeClr val="tx1"/>
                </a:solidFill>
                <a:effectLst/>
                <a:latin typeface="Times New Roman" panose="02020603050405020304" pitchFamily="18" charset="0"/>
                <a:ea typeface="Symbol" panose="05050102010706020507" pitchFamily="18" charset="2"/>
                <a:cs typeface="Symbol" panose="05050102010706020507" pitchFamily="18" charset="2"/>
              </a:rPr>
              <a:t>feedback.</a:t>
            </a:r>
          </a:p>
          <a:p>
            <a:pPr marL="0" indent="0">
              <a:buNone/>
            </a:pPr>
            <a:endParaRPr lang="en-US" dirty="0"/>
          </a:p>
        </p:txBody>
      </p:sp>
    </p:spTree>
    <p:extLst>
      <p:ext uri="{BB962C8B-B14F-4D97-AF65-F5344CB8AC3E}">
        <p14:creationId xmlns:p14="http://schemas.microsoft.com/office/powerpoint/2010/main" val="4537128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6C1A754-292B-D934-4420-99764C793E74}"/>
              </a:ext>
            </a:extLst>
          </p:cNvPr>
          <p:cNvSpPr>
            <a:spLocks noGrp="1"/>
          </p:cNvSpPr>
          <p:nvPr>
            <p:ph sz="half" idx="1"/>
          </p:nvPr>
        </p:nvSpPr>
        <p:spPr>
          <a:xfrm>
            <a:off x="539496" y="540327"/>
            <a:ext cx="11119104" cy="5997633"/>
          </a:xfrm>
        </p:spPr>
        <p:txBody>
          <a:bodyPr/>
          <a:lstStyle/>
          <a:p>
            <a:pPr marL="0" indent="0">
              <a:buNone/>
            </a:pPr>
            <a:r>
              <a:rPr lang="en-US" sz="3200" b="1" dirty="0"/>
              <a:t>                             DIAGRAMS</a:t>
            </a:r>
          </a:p>
          <a:p>
            <a:endParaRPr lang="en-US" dirty="0"/>
          </a:p>
          <a:p>
            <a:pPr marL="2281428" lvl="4" indent="-571500" algn="just">
              <a:buFont typeface="Wingdings" panose="05000000000000000000" pitchFamily="2" charset="2"/>
              <a:buChar char="§"/>
            </a:pPr>
            <a:r>
              <a:rPr lang="en-US" sz="2800" dirty="0">
                <a:solidFill>
                  <a:schemeClr val="tx1"/>
                </a:solidFill>
              </a:rPr>
              <a:t> USE CASE DIAGRAM</a:t>
            </a:r>
          </a:p>
          <a:p>
            <a:pPr marL="2281428" lvl="4" indent="-571500" algn="just">
              <a:buFont typeface="Wingdings" panose="05000000000000000000" pitchFamily="2" charset="2"/>
              <a:buChar char="§"/>
            </a:pPr>
            <a:r>
              <a:rPr lang="en-US" sz="2800" b="1" dirty="0">
                <a:solidFill>
                  <a:schemeClr val="tx1"/>
                </a:solidFill>
                <a:cs typeface="Times New Roman"/>
              </a:rPr>
              <a:t> </a:t>
            </a:r>
            <a:r>
              <a:rPr lang="en-US" sz="2800" dirty="0">
                <a:solidFill>
                  <a:schemeClr val="tx1"/>
                </a:solidFill>
              </a:rPr>
              <a:t>ACTIVITY  DIAGRAM</a:t>
            </a:r>
          </a:p>
          <a:p>
            <a:pPr marL="2281428" lvl="4" indent="-571500" algn="just">
              <a:buFont typeface="Wingdings" panose="05000000000000000000" pitchFamily="2" charset="2"/>
              <a:buChar char="§"/>
            </a:pPr>
            <a:r>
              <a:rPr lang="en-US" sz="2800" b="1" dirty="0">
                <a:solidFill>
                  <a:schemeClr val="tx1"/>
                </a:solidFill>
                <a:cs typeface="Times New Roman"/>
              </a:rPr>
              <a:t> </a:t>
            </a:r>
            <a:r>
              <a:rPr lang="en-US" sz="2800" dirty="0">
                <a:solidFill>
                  <a:schemeClr val="tx1"/>
                </a:solidFill>
              </a:rPr>
              <a:t>SEQUENCE  DIAGRAM</a:t>
            </a:r>
          </a:p>
          <a:p>
            <a:pPr marL="2281428" lvl="4" indent="-571500" algn="just">
              <a:buFont typeface="Wingdings" panose="05000000000000000000" pitchFamily="2" charset="2"/>
              <a:buChar char="§"/>
            </a:pPr>
            <a:r>
              <a:rPr lang="en-US" sz="2800" b="1" dirty="0">
                <a:solidFill>
                  <a:schemeClr val="tx1"/>
                </a:solidFill>
                <a:cs typeface="Times New Roman"/>
              </a:rPr>
              <a:t> </a:t>
            </a:r>
            <a:r>
              <a:rPr lang="en-US" sz="2800" dirty="0">
                <a:solidFill>
                  <a:schemeClr val="tx1"/>
                </a:solidFill>
              </a:rPr>
              <a:t>E-R  DIAGRAM</a:t>
            </a:r>
          </a:p>
          <a:p>
            <a:pPr marL="2281428" lvl="4" indent="-571500" algn="just">
              <a:buFont typeface="Wingdings" panose="05000000000000000000" pitchFamily="2" charset="2"/>
              <a:buChar char="§"/>
            </a:pPr>
            <a:r>
              <a:rPr lang="en-US" sz="2800" b="1" dirty="0">
                <a:solidFill>
                  <a:schemeClr val="tx1"/>
                </a:solidFill>
                <a:cs typeface="Times New Roman"/>
              </a:rPr>
              <a:t> </a:t>
            </a:r>
            <a:r>
              <a:rPr lang="en-US" sz="2800" dirty="0">
                <a:solidFill>
                  <a:schemeClr val="tx1"/>
                </a:solidFill>
              </a:rPr>
              <a:t>DATA FLOW  DIAGRAM</a:t>
            </a:r>
          </a:p>
          <a:p>
            <a:pPr marL="2281428" lvl="4" indent="-571500" algn="just">
              <a:buFont typeface="Wingdings" panose="05000000000000000000" pitchFamily="2" charset="2"/>
              <a:buChar char="§"/>
            </a:pPr>
            <a:r>
              <a:rPr lang="en-US" sz="2800" dirty="0">
                <a:solidFill>
                  <a:schemeClr val="tx1"/>
                </a:solidFill>
              </a:rPr>
              <a:t> SEQUENCE DIAGRAM</a:t>
            </a:r>
          </a:p>
          <a:p>
            <a:pPr marL="2281428" lvl="4" indent="-571500" algn="just">
              <a:buFont typeface="Wingdings" panose="05000000000000000000" pitchFamily="2" charset="2"/>
              <a:buChar char="§"/>
            </a:pPr>
            <a:r>
              <a:rPr lang="en-US" sz="2800" b="1" dirty="0">
                <a:solidFill>
                  <a:schemeClr val="tx1"/>
                </a:solidFill>
                <a:cs typeface="Times New Roman"/>
              </a:rPr>
              <a:t> </a:t>
            </a:r>
            <a:r>
              <a:rPr lang="en-US" sz="2800" dirty="0">
                <a:solidFill>
                  <a:schemeClr val="tx1"/>
                </a:solidFill>
              </a:rPr>
              <a:t>HIERARCHICAL  DIAGRAM</a:t>
            </a:r>
          </a:p>
          <a:p>
            <a:endParaRPr lang="en-US" sz="2800" dirty="0">
              <a:solidFill>
                <a:schemeClr val="tx1"/>
              </a:solidFill>
            </a:endParaRPr>
          </a:p>
          <a:p>
            <a:endParaRPr lang="en-US" dirty="0"/>
          </a:p>
        </p:txBody>
      </p:sp>
    </p:spTree>
    <p:extLst>
      <p:ext uri="{BB962C8B-B14F-4D97-AF65-F5344CB8AC3E}">
        <p14:creationId xmlns:p14="http://schemas.microsoft.com/office/powerpoint/2010/main" val="26783630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EE4763-7A1F-BA4F-4D75-61B756E6D6C7}"/>
              </a:ext>
            </a:extLst>
          </p:cNvPr>
          <p:cNvSpPr>
            <a:spLocks noGrp="1"/>
          </p:cNvSpPr>
          <p:nvPr>
            <p:ph type="title"/>
          </p:nvPr>
        </p:nvSpPr>
        <p:spPr>
          <a:xfrm>
            <a:off x="-418685" y="888076"/>
            <a:ext cx="10671048" cy="768096"/>
          </a:xfrm>
        </p:spPr>
        <p:txBody>
          <a:bodyPr/>
          <a:lstStyle/>
          <a:p>
            <a:r>
              <a:rPr lang="en-US" sz="3200" dirty="0"/>
              <a:t>Use case Diagram</a:t>
            </a:r>
          </a:p>
        </p:txBody>
      </p:sp>
      <p:sp>
        <p:nvSpPr>
          <p:cNvPr id="3" name="Content Placeholder 2">
            <a:extLst>
              <a:ext uri="{FF2B5EF4-FFF2-40B4-BE49-F238E27FC236}">
                <a16:creationId xmlns:a16="http://schemas.microsoft.com/office/drawing/2014/main" id="{A73976D3-09FD-4186-DAA3-FB4C30C9AD26}"/>
              </a:ext>
            </a:extLst>
          </p:cNvPr>
          <p:cNvSpPr>
            <a:spLocks noGrp="1"/>
          </p:cNvSpPr>
          <p:nvPr>
            <p:ph sz="half" idx="1"/>
          </p:nvPr>
        </p:nvSpPr>
        <p:spPr>
          <a:xfrm>
            <a:off x="1593273" y="1995055"/>
            <a:ext cx="10065326" cy="4542904"/>
          </a:xfrm>
        </p:spPr>
        <p:txBody>
          <a:bodyPr/>
          <a:lstStyle/>
          <a:p>
            <a:pPr marL="0" indent="0" algn="just">
              <a:buNone/>
            </a:pPr>
            <a:r>
              <a:rPr lang="en-IN" sz="2800" dirty="0">
                <a:solidFill>
                  <a:schemeClr val="tx1"/>
                </a:solidFill>
              </a:rPr>
              <a:t>A use case is a description of a set of sequences of actions.   Graphically it is rendered as an ellipse with a solid line including only its name.  A use case diagram is a behavioural diagram that shows a set of use cases and actors and their relationships. It is an association between the use cases and actors.   An actor represents a real-world object.   Primary actor - sender, secondary actor – receiver.</a:t>
            </a:r>
          </a:p>
          <a:p>
            <a:pPr marL="0" indent="0">
              <a:buNone/>
            </a:pPr>
            <a:endParaRPr lang="en-US" dirty="0"/>
          </a:p>
        </p:txBody>
      </p:sp>
    </p:spTree>
    <p:extLst>
      <p:ext uri="{BB962C8B-B14F-4D97-AF65-F5344CB8AC3E}">
        <p14:creationId xmlns:p14="http://schemas.microsoft.com/office/powerpoint/2010/main" val="10929672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C1AE75-C830-4F41-1B8B-7E3DA50676C3}"/>
              </a:ext>
            </a:extLst>
          </p:cNvPr>
          <p:cNvSpPr>
            <a:spLocks noGrp="1"/>
          </p:cNvSpPr>
          <p:nvPr>
            <p:ph type="title"/>
          </p:nvPr>
        </p:nvSpPr>
        <p:spPr>
          <a:xfrm>
            <a:off x="-1360793" y="274043"/>
            <a:ext cx="10671048" cy="612648"/>
          </a:xfrm>
        </p:spPr>
        <p:txBody>
          <a:bodyPr/>
          <a:lstStyle/>
          <a:p>
            <a:r>
              <a:rPr lang="en-US" sz="3200" b="1" dirty="0"/>
              <a:t>USE CASE DIAGRAM FOR ADMIN</a:t>
            </a:r>
            <a:br>
              <a:rPr lang="en-US" sz="3200" b="1" dirty="0"/>
            </a:br>
            <a:endParaRPr lang="en-US" sz="3200" dirty="0"/>
          </a:p>
        </p:txBody>
      </p:sp>
      <p:pic>
        <p:nvPicPr>
          <p:cNvPr id="7" name="Content Placeholder 6">
            <a:extLst>
              <a:ext uri="{FF2B5EF4-FFF2-40B4-BE49-F238E27FC236}">
                <a16:creationId xmlns:a16="http://schemas.microsoft.com/office/drawing/2014/main" id="{60A6A053-1B17-3CB0-1BDF-FA6A669E062E}"/>
              </a:ext>
            </a:extLst>
          </p:cNvPr>
          <p:cNvPicPr>
            <a:picLocks noGrp="1" noChangeAspect="1"/>
          </p:cNvPicPr>
          <p:nvPr>
            <p:ph sz="half" idx="1"/>
          </p:nvPr>
        </p:nvPicPr>
        <p:blipFill>
          <a:blip r:embed="rId2"/>
          <a:stretch>
            <a:fillRect/>
          </a:stretch>
        </p:blipFill>
        <p:spPr>
          <a:xfrm>
            <a:off x="3277872" y="1087821"/>
            <a:ext cx="3832376" cy="5496136"/>
          </a:xfrm>
        </p:spPr>
      </p:pic>
    </p:spTree>
    <p:extLst>
      <p:ext uri="{BB962C8B-B14F-4D97-AF65-F5344CB8AC3E}">
        <p14:creationId xmlns:p14="http://schemas.microsoft.com/office/powerpoint/2010/main" val="5353482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E14A72-D0EE-CFEC-4CD1-4648954E6227}"/>
              </a:ext>
            </a:extLst>
          </p:cNvPr>
          <p:cNvSpPr>
            <a:spLocks noGrp="1"/>
          </p:cNvSpPr>
          <p:nvPr>
            <p:ph type="title"/>
          </p:nvPr>
        </p:nvSpPr>
        <p:spPr>
          <a:xfrm>
            <a:off x="192438" y="318655"/>
            <a:ext cx="10671048" cy="768096"/>
          </a:xfrm>
        </p:spPr>
        <p:txBody>
          <a:bodyPr/>
          <a:lstStyle/>
          <a:p>
            <a:r>
              <a:rPr lang="en-US" sz="3200" b="1" dirty="0"/>
              <a:t>USE CASE DIAGRAM FOR CONTRACTOR</a:t>
            </a:r>
            <a:br>
              <a:rPr lang="en-US" sz="3200" dirty="0"/>
            </a:br>
            <a:endParaRPr lang="en-US" sz="3200" dirty="0"/>
          </a:p>
        </p:txBody>
      </p:sp>
      <p:pic>
        <p:nvPicPr>
          <p:cNvPr id="14" name="Content Placeholder 13">
            <a:extLst>
              <a:ext uri="{FF2B5EF4-FFF2-40B4-BE49-F238E27FC236}">
                <a16:creationId xmlns:a16="http://schemas.microsoft.com/office/drawing/2014/main" id="{B0EDD658-A303-9479-4058-F241E37A8682}"/>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3689548" y="935305"/>
            <a:ext cx="4224742" cy="5765040"/>
          </a:xfrm>
          <a:prstGeom prst="rect">
            <a:avLst/>
          </a:prstGeom>
        </p:spPr>
      </p:pic>
    </p:spTree>
    <p:extLst>
      <p:ext uri="{BB962C8B-B14F-4D97-AF65-F5344CB8AC3E}">
        <p14:creationId xmlns:p14="http://schemas.microsoft.com/office/powerpoint/2010/main" val="23265020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C565E9-D88A-55D3-9D42-BD1C24B6DE9F}"/>
              </a:ext>
            </a:extLst>
          </p:cNvPr>
          <p:cNvSpPr>
            <a:spLocks noGrp="1"/>
          </p:cNvSpPr>
          <p:nvPr>
            <p:ph type="title"/>
          </p:nvPr>
        </p:nvSpPr>
        <p:spPr>
          <a:xfrm>
            <a:off x="240660" y="197104"/>
            <a:ext cx="5693664" cy="545018"/>
          </a:xfrm>
        </p:spPr>
        <p:txBody>
          <a:bodyPr/>
          <a:lstStyle/>
          <a:p>
            <a:r>
              <a:rPr lang="en-US" sz="3200" b="1" dirty="0">
                <a:solidFill>
                  <a:schemeClr val="accent6"/>
                </a:solidFill>
                <a:latin typeface="Arial Black" panose="020B0604020202020204" pitchFamily="34" charset="0"/>
                <a:cs typeface="Arial Black" panose="020B0604020202020204" pitchFamily="34" charset="0"/>
              </a:rPr>
              <a:t>CONTENTS</a:t>
            </a:r>
          </a:p>
        </p:txBody>
      </p:sp>
      <p:sp>
        <p:nvSpPr>
          <p:cNvPr id="3" name="Content Placeholder 2">
            <a:extLst>
              <a:ext uri="{FF2B5EF4-FFF2-40B4-BE49-F238E27FC236}">
                <a16:creationId xmlns:a16="http://schemas.microsoft.com/office/drawing/2014/main" id="{4D1F66E5-D2D7-172B-46BA-FEBFE092CC7F}"/>
              </a:ext>
            </a:extLst>
          </p:cNvPr>
          <p:cNvSpPr>
            <a:spLocks noGrp="1"/>
          </p:cNvSpPr>
          <p:nvPr>
            <p:ph idx="1"/>
          </p:nvPr>
        </p:nvSpPr>
        <p:spPr>
          <a:xfrm>
            <a:off x="357809" y="742122"/>
            <a:ext cx="6835471" cy="6115878"/>
          </a:xfrm>
        </p:spPr>
        <p:txBody>
          <a:bodyPr/>
          <a:lstStyle/>
          <a:p>
            <a:r>
              <a:rPr lang="en-US" sz="2000" b="1" dirty="0">
                <a:latin typeface="Times New Roman" pitchFamily="18" charset="0"/>
                <a:cs typeface="Times New Roman" pitchFamily="18" charset="0"/>
              </a:rPr>
              <a:t>● INTRODUCTION</a:t>
            </a:r>
          </a:p>
          <a:p>
            <a:r>
              <a:rPr lang="en-US" sz="2000" b="1" dirty="0">
                <a:latin typeface="Times New Roman" pitchFamily="18" charset="0"/>
                <a:cs typeface="Times New Roman" pitchFamily="18" charset="0"/>
              </a:rPr>
              <a:t>● SCOPE OF THE PROJECT</a:t>
            </a:r>
          </a:p>
          <a:p>
            <a:r>
              <a:rPr lang="en-US" sz="2000" b="1" dirty="0">
                <a:latin typeface="Times New Roman" pitchFamily="18" charset="0"/>
                <a:cs typeface="Times New Roman" pitchFamily="18" charset="0"/>
              </a:rPr>
              <a:t>● EXISTING SYSTEM</a:t>
            </a:r>
          </a:p>
          <a:p>
            <a:r>
              <a:rPr lang="en-US" sz="2000" b="1" dirty="0">
                <a:latin typeface="Times New Roman" pitchFamily="18" charset="0"/>
                <a:cs typeface="Times New Roman" pitchFamily="18" charset="0"/>
              </a:rPr>
              <a:t>● PROPOSED SYSTEM</a:t>
            </a:r>
          </a:p>
          <a:p>
            <a:r>
              <a:rPr lang="en-US" sz="2000" b="1" dirty="0">
                <a:latin typeface="Times New Roman" pitchFamily="18" charset="0"/>
                <a:cs typeface="Times New Roman" pitchFamily="18" charset="0"/>
              </a:rPr>
              <a:t>● FEASIBILITY STUDY</a:t>
            </a:r>
          </a:p>
          <a:p>
            <a:r>
              <a:rPr lang="en-US" sz="2000" b="1" dirty="0">
                <a:latin typeface="Times New Roman" pitchFamily="18" charset="0"/>
                <a:cs typeface="Times New Roman" pitchFamily="18" charset="0"/>
              </a:rPr>
              <a:t>● ACTORS</a:t>
            </a:r>
          </a:p>
          <a:p>
            <a:r>
              <a:rPr lang="en-US" sz="2000" b="1" dirty="0">
                <a:latin typeface="Times New Roman" pitchFamily="18" charset="0"/>
                <a:cs typeface="Times New Roman" pitchFamily="18" charset="0"/>
              </a:rPr>
              <a:t>● DIAGRAMS</a:t>
            </a:r>
          </a:p>
          <a:p>
            <a:r>
              <a:rPr lang="en-US" sz="2000" b="1" dirty="0">
                <a:latin typeface="Times New Roman" pitchFamily="18" charset="0"/>
                <a:cs typeface="Times New Roman" pitchFamily="18" charset="0"/>
              </a:rPr>
              <a:t>● SYSTEM REQUIREMENTS</a:t>
            </a:r>
          </a:p>
          <a:p>
            <a:r>
              <a:rPr lang="en-US" sz="2000" b="1" dirty="0">
                <a:latin typeface="Times New Roman" pitchFamily="18" charset="0"/>
                <a:cs typeface="Times New Roman" pitchFamily="18" charset="0"/>
              </a:rPr>
              <a:t>● TABLE SPECIFICATION</a:t>
            </a:r>
          </a:p>
          <a:p>
            <a:r>
              <a:rPr lang="en-US" sz="2000" b="1" dirty="0">
                <a:latin typeface="Times New Roman" pitchFamily="18" charset="0"/>
                <a:cs typeface="Times New Roman" pitchFamily="18" charset="0"/>
              </a:rPr>
              <a:t>● SYSTEM TESTING</a:t>
            </a:r>
          </a:p>
          <a:p>
            <a:r>
              <a:rPr lang="en-US" sz="2000" b="1" dirty="0">
                <a:latin typeface="Times New Roman" pitchFamily="18" charset="0"/>
                <a:cs typeface="Times New Roman" pitchFamily="18" charset="0"/>
              </a:rPr>
              <a:t>● CONCLUSION</a:t>
            </a:r>
          </a:p>
          <a:p>
            <a:r>
              <a:rPr lang="en-US" sz="2000" b="1" dirty="0">
                <a:latin typeface="Times New Roman" pitchFamily="18" charset="0"/>
                <a:cs typeface="Times New Roman" pitchFamily="18" charset="0"/>
              </a:rPr>
              <a:t>● REFERENCES</a:t>
            </a:r>
          </a:p>
          <a:p>
            <a:r>
              <a:rPr lang="en-US" sz="2000" b="1" dirty="0">
                <a:latin typeface="Times New Roman" pitchFamily="18" charset="0"/>
                <a:cs typeface="Times New Roman" pitchFamily="18" charset="0"/>
              </a:rPr>
              <a:t>● SCREENSHOTS</a:t>
            </a:r>
            <a:endParaRPr lang="en-US" sz="1800" dirty="0"/>
          </a:p>
        </p:txBody>
      </p:sp>
    </p:spTree>
    <p:extLst>
      <p:ext uri="{BB962C8B-B14F-4D97-AF65-F5344CB8AC3E}">
        <p14:creationId xmlns:p14="http://schemas.microsoft.com/office/powerpoint/2010/main" val="38555318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5DEFDF-1017-E50D-0415-7D8CF56D8276}"/>
              </a:ext>
            </a:extLst>
          </p:cNvPr>
          <p:cNvSpPr>
            <a:spLocks noGrp="1"/>
          </p:cNvSpPr>
          <p:nvPr>
            <p:ph type="title"/>
          </p:nvPr>
        </p:nvSpPr>
        <p:spPr>
          <a:xfrm>
            <a:off x="-999510" y="402336"/>
            <a:ext cx="10671048" cy="768096"/>
          </a:xfrm>
        </p:spPr>
        <p:txBody>
          <a:bodyPr/>
          <a:lstStyle/>
          <a:p>
            <a:r>
              <a:rPr lang="en-US" sz="2800" b="1" dirty="0"/>
              <a:t>USE CASE DIAGRAM FOR CUSTOMER</a:t>
            </a:r>
            <a:br>
              <a:rPr lang="en-US" sz="4400" dirty="0"/>
            </a:br>
            <a:endParaRPr lang="en-US" dirty="0"/>
          </a:p>
        </p:txBody>
      </p:sp>
      <p:pic>
        <p:nvPicPr>
          <p:cNvPr id="7" name="Content Placeholder 6">
            <a:extLst>
              <a:ext uri="{FF2B5EF4-FFF2-40B4-BE49-F238E27FC236}">
                <a16:creationId xmlns:a16="http://schemas.microsoft.com/office/drawing/2014/main" id="{E8DC75BE-1FFF-5FE5-8A2C-38D1B6811644}"/>
              </a:ext>
            </a:extLst>
          </p:cNvPr>
          <p:cNvPicPr>
            <a:picLocks noGrp="1" noChangeAspect="1"/>
          </p:cNvPicPr>
          <p:nvPr>
            <p:ph sz="half" idx="1"/>
          </p:nvPr>
        </p:nvPicPr>
        <p:blipFill>
          <a:blip r:embed="rId2"/>
          <a:stretch>
            <a:fillRect/>
          </a:stretch>
        </p:blipFill>
        <p:spPr>
          <a:xfrm>
            <a:off x="3573194" y="1170431"/>
            <a:ext cx="4079631" cy="5553925"/>
          </a:xfrm>
        </p:spPr>
      </p:pic>
    </p:spTree>
    <p:extLst>
      <p:ext uri="{BB962C8B-B14F-4D97-AF65-F5344CB8AC3E}">
        <p14:creationId xmlns:p14="http://schemas.microsoft.com/office/powerpoint/2010/main" val="28011364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C04F36-1504-6216-432C-D28AE8F46422}"/>
              </a:ext>
            </a:extLst>
          </p:cNvPr>
          <p:cNvSpPr>
            <a:spLocks noGrp="1"/>
          </p:cNvSpPr>
          <p:nvPr>
            <p:ph type="title"/>
          </p:nvPr>
        </p:nvSpPr>
        <p:spPr>
          <a:xfrm>
            <a:off x="-266284" y="874222"/>
            <a:ext cx="10671048" cy="768096"/>
          </a:xfrm>
        </p:spPr>
        <p:txBody>
          <a:bodyPr/>
          <a:lstStyle/>
          <a:p>
            <a:r>
              <a:rPr lang="en-US" sz="3200" b="1" dirty="0"/>
              <a:t>ACTIVITY  DIAGRAM</a:t>
            </a:r>
            <a:br>
              <a:rPr lang="en-US" sz="4400" b="1" dirty="0"/>
            </a:br>
            <a:endParaRPr lang="en-US" dirty="0"/>
          </a:p>
        </p:txBody>
      </p:sp>
      <p:sp>
        <p:nvSpPr>
          <p:cNvPr id="3" name="Content Placeholder 2">
            <a:extLst>
              <a:ext uri="{FF2B5EF4-FFF2-40B4-BE49-F238E27FC236}">
                <a16:creationId xmlns:a16="http://schemas.microsoft.com/office/drawing/2014/main" id="{FC3F9420-CC3D-A83F-E981-8212E053B187}"/>
              </a:ext>
            </a:extLst>
          </p:cNvPr>
          <p:cNvSpPr>
            <a:spLocks noGrp="1"/>
          </p:cNvSpPr>
          <p:nvPr>
            <p:ph sz="half" idx="1"/>
          </p:nvPr>
        </p:nvSpPr>
        <p:spPr>
          <a:xfrm>
            <a:off x="1814945" y="1988681"/>
            <a:ext cx="9358746" cy="5449824"/>
          </a:xfrm>
        </p:spPr>
        <p:txBody>
          <a:bodyPr/>
          <a:lstStyle/>
          <a:p>
            <a:pPr algn="just"/>
            <a:r>
              <a:rPr lang="en-US" sz="2800" dirty="0">
                <a:solidFill>
                  <a:schemeClr val="tx1"/>
                </a:solidFill>
              </a:rPr>
              <a:t>Activity diagram is an important diagram in UML to describe dynamic aspects of the system. An activity diagram is basically a flow chart to represent the flow from one activity to another activity. The activity can be described as an operation of the system.</a:t>
            </a:r>
          </a:p>
          <a:p>
            <a:pPr algn="just"/>
            <a:r>
              <a:rPr lang="en-IN" sz="2800" dirty="0">
                <a:solidFill>
                  <a:schemeClr val="tx1"/>
                </a:solidFill>
              </a:rPr>
              <a:t>In the Unified Modelling Language, activity diagrams are intended to model both computational and organisational processes.  Activity diagrams show the overall flow of control.</a:t>
            </a:r>
          </a:p>
          <a:p>
            <a:pPr marL="0" indent="0">
              <a:buNone/>
            </a:pPr>
            <a:endParaRPr lang="en-US" dirty="0"/>
          </a:p>
        </p:txBody>
      </p:sp>
    </p:spTree>
    <p:extLst>
      <p:ext uri="{BB962C8B-B14F-4D97-AF65-F5344CB8AC3E}">
        <p14:creationId xmlns:p14="http://schemas.microsoft.com/office/powerpoint/2010/main" val="39595038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04ACD6-BD9A-C98B-945D-4D3F9E5C6FC3}"/>
              </a:ext>
            </a:extLst>
          </p:cNvPr>
          <p:cNvSpPr>
            <a:spLocks noGrp="1"/>
          </p:cNvSpPr>
          <p:nvPr>
            <p:ph type="title"/>
          </p:nvPr>
        </p:nvSpPr>
        <p:spPr>
          <a:xfrm>
            <a:off x="-626503" y="218624"/>
            <a:ext cx="10671048" cy="768096"/>
          </a:xfrm>
        </p:spPr>
        <p:txBody>
          <a:bodyPr/>
          <a:lstStyle/>
          <a:p>
            <a:r>
              <a:rPr lang="en-US" sz="3200" b="1" dirty="0"/>
              <a:t>ACTIVITY  DIAGRAM FOR ADMIN</a:t>
            </a:r>
            <a:br>
              <a:rPr lang="en-US" sz="4400" b="1" dirty="0"/>
            </a:br>
            <a:endParaRPr lang="en-US" dirty="0"/>
          </a:p>
        </p:txBody>
      </p:sp>
      <p:pic>
        <p:nvPicPr>
          <p:cNvPr id="7" name="Content Placeholder 6">
            <a:extLst>
              <a:ext uri="{FF2B5EF4-FFF2-40B4-BE49-F238E27FC236}">
                <a16:creationId xmlns:a16="http://schemas.microsoft.com/office/drawing/2014/main" id="{36ABD7E5-AADC-E18D-562F-DC48192E39B5}"/>
              </a:ext>
            </a:extLst>
          </p:cNvPr>
          <p:cNvPicPr>
            <a:picLocks noGrp="1" noChangeAspect="1"/>
          </p:cNvPicPr>
          <p:nvPr>
            <p:ph sz="half" idx="1"/>
          </p:nvPr>
        </p:nvPicPr>
        <p:blipFill>
          <a:blip r:embed="rId2"/>
          <a:stretch>
            <a:fillRect/>
          </a:stretch>
        </p:blipFill>
        <p:spPr>
          <a:xfrm>
            <a:off x="2415317" y="1338476"/>
            <a:ext cx="7361366" cy="4557827"/>
          </a:xfrm>
        </p:spPr>
      </p:pic>
    </p:spTree>
    <p:extLst>
      <p:ext uri="{BB962C8B-B14F-4D97-AF65-F5344CB8AC3E}">
        <p14:creationId xmlns:p14="http://schemas.microsoft.com/office/powerpoint/2010/main" val="40676060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DB74DF-D3FC-503D-D8D3-AD7B81EB57DC}"/>
              </a:ext>
            </a:extLst>
          </p:cNvPr>
          <p:cNvSpPr>
            <a:spLocks noGrp="1"/>
          </p:cNvSpPr>
          <p:nvPr>
            <p:ph type="title"/>
          </p:nvPr>
        </p:nvSpPr>
        <p:spPr>
          <a:xfrm>
            <a:off x="-428275" y="445947"/>
            <a:ext cx="10671048" cy="768096"/>
          </a:xfrm>
        </p:spPr>
        <p:txBody>
          <a:bodyPr/>
          <a:lstStyle/>
          <a:p>
            <a:r>
              <a:rPr lang="en-US" sz="3200" b="1" dirty="0"/>
              <a:t>ACTIVITY  DIAGRAM FOR </a:t>
            </a:r>
            <a:r>
              <a:rPr lang="en-US" sz="3200" dirty="0"/>
              <a:t>CONTRACTOR</a:t>
            </a:r>
            <a:br>
              <a:rPr lang="en-US" sz="4400" dirty="0"/>
            </a:br>
            <a:endParaRPr lang="en-US" dirty="0"/>
          </a:p>
        </p:txBody>
      </p:sp>
      <p:pic>
        <p:nvPicPr>
          <p:cNvPr id="7" name="Content Placeholder 6">
            <a:extLst>
              <a:ext uri="{FF2B5EF4-FFF2-40B4-BE49-F238E27FC236}">
                <a16:creationId xmlns:a16="http://schemas.microsoft.com/office/drawing/2014/main" id="{43A184A1-8317-9250-2955-5DAF2C9B152F}"/>
              </a:ext>
            </a:extLst>
          </p:cNvPr>
          <p:cNvPicPr>
            <a:picLocks noGrp="1" noChangeAspect="1"/>
          </p:cNvPicPr>
          <p:nvPr>
            <p:ph sz="half" idx="1"/>
          </p:nvPr>
        </p:nvPicPr>
        <p:blipFill>
          <a:blip r:embed="rId2"/>
          <a:stretch>
            <a:fillRect/>
          </a:stretch>
        </p:blipFill>
        <p:spPr>
          <a:xfrm>
            <a:off x="2523339" y="1563006"/>
            <a:ext cx="7145322" cy="4849047"/>
          </a:xfrm>
        </p:spPr>
      </p:pic>
    </p:spTree>
    <p:extLst>
      <p:ext uri="{BB962C8B-B14F-4D97-AF65-F5344CB8AC3E}">
        <p14:creationId xmlns:p14="http://schemas.microsoft.com/office/powerpoint/2010/main" val="9514139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187376-140C-A727-7910-38A8907C7C3C}"/>
              </a:ext>
            </a:extLst>
          </p:cNvPr>
          <p:cNvSpPr>
            <a:spLocks noGrp="1"/>
          </p:cNvSpPr>
          <p:nvPr>
            <p:ph type="title"/>
          </p:nvPr>
        </p:nvSpPr>
        <p:spPr>
          <a:xfrm>
            <a:off x="-450870" y="448056"/>
            <a:ext cx="10671048" cy="768096"/>
          </a:xfrm>
        </p:spPr>
        <p:txBody>
          <a:bodyPr/>
          <a:lstStyle/>
          <a:p>
            <a:r>
              <a:rPr lang="en-US" sz="2800" b="1" dirty="0"/>
              <a:t>ACTIVITY  DIAGRAM FOR </a:t>
            </a:r>
            <a:r>
              <a:rPr lang="en-US" sz="2800" dirty="0"/>
              <a:t>Customer</a:t>
            </a:r>
            <a:br>
              <a:rPr lang="en-US" sz="6000" dirty="0"/>
            </a:br>
            <a:endParaRPr lang="en-US" dirty="0"/>
          </a:p>
        </p:txBody>
      </p:sp>
      <p:pic>
        <p:nvPicPr>
          <p:cNvPr id="6" name="Content Placeholder 5">
            <a:extLst>
              <a:ext uri="{FF2B5EF4-FFF2-40B4-BE49-F238E27FC236}">
                <a16:creationId xmlns:a16="http://schemas.microsoft.com/office/drawing/2014/main" id="{9076FB93-65AF-9A0A-0EBE-C6520163B229}"/>
              </a:ext>
            </a:extLst>
          </p:cNvPr>
          <p:cNvPicPr>
            <a:picLocks noGrp="1" noChangeAspect="1"/>
          </p:cNvPicPr>
          <p:nvPr>
            <p:ph sz="half" idx="1"/>
          </p:nvPr>
        </p:nvPicPr>
        <p:blipFill>
          <a:blip r:embed="rId2"/>
          <a:stretch>
            <a:fillRect/>
          </a:stretch>
        </p:blipFill>
        <p:spPr>
          <a:xfrm>
            <a:off x="1998098" y="1233363"/>
            <a:ext cx="7461212" cy="5176581"/>
          </a:xfrm>
        </p:spPr>
      </p:pic>
    </p:spTree>
    <p:extLst>
      <p:ext uri="{BB962C8B-B14F-4D97-AF65-F5344CB8AC3E}">
        <p14:creationId xmlns:p14="http://schemas.microsoft.com/office/powerpoint/2010/main" val="37739577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7289A-D6F6-E877-FF9C-830397FD31A9}"/>
              </a:ext>
            </a:extLst>
          </p:cNvPr>
          <p:cNvSpPr>
            <a:spLocks noGrp="1"/>
          </p:cNvSpPr>
          <p:nvPr>
            <p:ph type="title"/>
          </p:nvPr>
        </p:nvSpPr>
        <p:spPr>
          <a:xfrm>
            <a:off x="-848176" y="1400694"/>
            <a:ext cx="10671048" cy="768096"/>
          </a:xfrm>
        </p:spPr>
        <p:txBody>
          <a:bodyPr/>
          <a:lstStyle/>
          <a:p>
            <a:r>
              <a:rPr lang="en-US" sz="3200" b="1" dirty="0"/>
              <a:t>ER DIAGRAM</a:t>
            </a:r>
            <a:br>
              <a:rPr lang="en-US" sz="4400" b="1" dirty="0"/>
            </a:br>
            <a:endParaRPr lang="en-US" dirty="0"/>
          </a:p>
        </p:txBody>
      </p:sp>
      <p:sp>
        <p:nvSpPr>
          <p:cNvPr id="3" name="Content Placeholder 2">
            <a:extLst>
              <a:ext uri="{FF2B5EF4-FFF2-40B4-BE49-F238E27FC236}">
                <a16:creationId xmlns:a16="http://schemas.microsoft.com/office/drawing/2014/main" id="{3B14B7F6-4280-B3DC-A9AD-E5C00AB2F551}"/>
              </a:ext>
            </a:extLst>
          </p:cNvPr>
          <p:cNvSpPr>
            <a:spLocks noGrp="1"/>
          </p:cNvSpPr>
          <p:nvPr>
            <p:ph sz="half" idx="1"/>
          </p:nvPr>
        </p:nvSpPr>
        <p:spPr>
          <a:xfrm>
            <a:off x="1427018" y="3317150"/>
            <a:ext cx="10231582" cy="3919451"/>
          </a:xfrm>
        </p:spPr>
        <p:txBody>
          <a:bodyPr/>
          <a:lstStyle/>
          <a:p>
            <a:pPr marL="0" indent="0">
              <a:buNone/>
            </a:pPr>
            <a:r>
              <a:rPr kumimoji="0" lang="en-US" sz="2800" b="0" i="0" u="none" strike="noStrike" cap="none" normalizeH="0" baseline="0" dirty="0">
                <a:ln>
                  <a:noFill/>
                </a:ln>
                <a:solidFill>
                  <a:schemeClr val="tx1"/>
                </a:solidFill>
                <a:effectLst/>
                <a:ea typeface="Times New Roman" pitchFamily="18" charset="0"/>
                <a:cs typeface="Times New Roman" pitchFamily="18" charset="0"/>
              </a:rPr>
              <a:t>An entity-relationship diagram is a data modeling technique that creates a graphical representation of the entities, and relationship between entities, within an information system. </a:t>
            </a:r>
            <a:endParaRPr kumimoji="0" lang="en-US" sz="2800" b="0" i="0" u="none" strike="noStrike" cap="none" normalizeH="0" baseline="0" dirty="0">
              <a:ln>
                <a:noFill/>
              </a:ln>
              <a:solidFill>
                <a:schemeClr val="tx1"/>
              </a:solidFill>
              <a:effectLst/>
              <a:cs typeface="Arial" pitchFamily="34" charset="0"/>
            </a:endParaRPr>
          </a:p>
          <a:p>
            <a:pPr marL="0" indent="0">
              <a:buNone/>
            </a:pPr>
            <a:endParaRPr lang="en-US" dirty="0"/>
          </a:p>
        </p:txBody>
      </p:sp>
    </p:spTree>
    <p:extLst>
      <p:ext uri="{BB962C8B-B14F-4D97-AF65-F5344CB8AC3E}">
        <p14:creationId xmlns:p14="http://schemas.microsoft.com/office/powerpoint/2010/main" val="18158018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2">
            <a:extLst>
              <a:ext uri="{FF2B5EF4-FFF2-40B4-BE49-F238E27FC236}">
                <a16:creationId xmlns:a16="http://schemas.microsoft.com/office/drawing/2014/main" id="{DFF64AB9-2B1A-B949-6A87-997614DA299A}"/>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3" name="Picture 2">
            <a:extLst>
              <a:ext uri="{FF2B5EF4-FFF2-40B4-BE49-F238E27FC236}">
                <a16:creationId xmlns:a16="http://schemas.microsoft.com/office/drawing/2014/main" id="{951AE4AC-DD7A-75B3-0359-F81AFEEC11CA}"/>
              </a:ext>
            </a:extLst>
          </p:cNvPr>
          <p:cNvPicPr>
            <a:picLocks noChangeAspect="1"/>
          </p:cNvPicPr>
          <p:nvPr/>
        </p:nvPicPr>
        <p:blipFill>
          <a:blip r:embed="rId2"/>
          <a:stretch>
            <a:fillRect/>
          </a:stretch>
        </p:blipFill>
        <p:spPr>
          <a:xfrm>
            <a:off x="1730326" y="0"/>
            <a:ext cx="9101797" cy="6858000"/>
          </a:xfrm>
          <a:prstGeom prst="rect">
            <a:avLst/>
          </a:prstGeom>
        </p:spPr>
      </p:pic>
    </p:spTree>
    <p:extLst>
      <p:ext uri="{BB962C8B-B14F-4D97-AF65-F5344CB8AC3E}">
        <p14:creationId xmlns:p14="http://schemas.microsoft.com/office/powerpoint/2010/main" val="5613122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A956FC-F808-1BE7-E58C-3384458A88B7}"/>
              </a:ext>
            </a:extLst>
          </p:cNvPr>
          <p:cNvSpPr>
            <a:spLocks noGrp="1"/>
          </p:cNvSpPr>
          <p:nvPr>
            <p:ph type="title"/>
          </p:nvPr>
        </p:nvSpPr>
        <p:spPr>
          <a:xfrm>
            <a:off x="-474102" y="1077606"/>
            <a:ext cx="10671048" cy="768096"/>
          </a:xfrm>
        </p:spPr>
        <p:txBody>
          <a:bodyPr/>
          <a:lstStyle/>
          <a:p>
            <a:r>
              <a:rPr lang="en-US" sz="3200" b="1" dirty="0"/>
              <a:t>DATA FLOW  DIAGRAM</a:t>
            </a:r>
            <a:br>
              <a:rPr lang="en-US" sz="4400" b="1" dirty="0"/>
            </a:br>
            <a:endParaRPr lang="en-US" dirty="0"/>
          </a:p>
        </p:txBody>
      </p:sp>
      <p:sp>
        <p:nvSpPr>
          <p:cNvPr id="3" name="Content Placeholder 2">
            <a:extLst>
              <a:ext uri="{FF2B5EF4-FFF2-40B4-BE49-F238E27FC236}">
                <a16:creationId xmlns:a16="http://schemas.microsoft.com/office/drawing/2014/main" id="{E8781481-8937-FDBA-C264-5C27D4887965}"/>
              </a:ext>
            </a:extLst>
          </p:cNvPr>
          <p:cNvSpPr>
            <a:spLocks noGrp="1"/>
          </p:cNvSpPr>
          <p:nvPr>
            <p:ph sz="half" idx="1"/>
          </p:nvPr>
        </p:nvSpPr>
        <p:spPr>
          <a:xfrm>
            <a:off x="1925782" y="2103120"/>
            <a:ext cx="9130145" cy="4434840"/>
          </a:xfrm>
        </p:spPr>
        <p:txBody>
          <a:bodyPr/>
          <a:lstStyle/>
          <a:p>
            <a:pPr marL="0" indent="0" algn="just">
              <a:buNone/>
            </a:pPr>
            <a:r>
              <a:rPr lang="en-US" sz="2800" dirty="0">
                <a:solidFill>
                  <a:schemeClr val="tx1"/>
                </a:solidFill>
              </a:rPr>
              <a:t>A data flow diagram is a graphical technique that depicts data flow and transforms that are applied as data move from input to output. </a:t>
            </a:r>
          </a:p>
          <a:p>
            <a:pPr marL="0" indent="0" algn="just">
              <a:buNone/>
            </a:pPr>
            <a:r>
              <a:rPr lang="en-US" sz="2800" dirty="0">
                <a:solidFill>
                  <a:schemeClr val="tx1"/>
                </a:solidFill>
              </a:rPr>
              <a:t>The DFD is used to represent increasing information flow and functional details. </a:t>
            </a:r>
          </a:p>
        </p:txBody>
      </p:sp>
    </p:spTree>
    <p:extLst>
      <p:ext uri="{BB962C8B-B14F-4D97-AF65-F5344CB8AC3E}">
        <p14:creationId xmlns:p14="http://schemas.microsoft.com/office/powerpoint/2010/main" val="36161847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271889-32E3-0064-1B0D-AE067412AE52}"/>
              </a:ext>
            </a:extLst>
          </p:cNvPr>
          <p:cNvSpPr>
            <a:spLocks noGrp="1"/>
          </p:cNvSpPr>
          <p:nvPr>
            <p:ph type="title"/>
          </p:nvPr>
        </p:nvSpPr>
        <p:spPr>
          <a:xfrm>
            <a:off x="-1042139" y="842080"/>
            <a:ext cx="10671048" cy="768096"/>
          </a:xfrm>
        </p:spPr>
        <p:txBody>
          <a:bodyPr/>
          <a:lstStyle/>
          <a:p>
            <a:r>
              <a:rPr lang="en-US" sz="3200" b="1" dirty="0">
                <a:latin typeface="Times New Roman" pitchFamily="18" charset="0"/>
                <a:cs typeface="Times New Roman" pitchFamily="18" charset="0"/>
              </a:rPr>
              <a:t>DFD LEVEL 0</a:t>
            </a:r>
            <a:br>
              <a:rPr lang="en-US" sz="3200" b="1" dirty="0">
                <a:latin typeface="Times New Roman" pitchFamily="18" charset="0"/>
                <a:cs typeface="Times New Roman" pitchFamily="18" charset="0"/>
              </a:rPr>
            </a:br>
            <a:endParaRPr lang="en-US" sz="3200" dirty="0"/>
          </a:p>
        </p:txBody>
      </p:sp>
      <p:pic>
        <p:nvPicPr>
          <p:cNvPr id="7" name="Content Placeholder 6">
            <a:extLst>
              <a:ext uri="{FF2B5EF4-FFF2-40B4-BE49-F238E27FC236}">
                <a16:creationId xmlns:a16="http://schemas.microsoft.com/office/drawing/2014/main" id="{0C206D1B-936C-2696-6BF5-E30DD6D05B73}"/>
              </a:ext>
            </a:extLst>
          </p:cNvPr>
          <p:cNvPicPr>
            <a:picLocks noGrp="1" noChangeAspect="1"/>
          </p:cNvPicPr>
          <p:nvPr>
            <p:ph sz="half" idx="1"/>
          </p:nvPr>
        </p:nvPicPr>
        <p:blipFill>
          <a:blip r:embed="rId2"/>
          <a:stretch>
            <a:fillRect/>
          </a:stretch>
        </p:blipFill>
        <p:spPr>
          <a:xfrm>
            <a:off x="3133725" y="2591594"/>
            <a:ext cx="5924550" cy="1459901"/>
          </a:xfrm>
        </p:spPr>
      </p:pic>
    </p:spTree>
    <p:extLst>
      <p:ext uri="{BB962C8B-B14F-4D97-AF65-F5344CB8AC3E}">
        <p14:creationId xmlns:p14="http://schemas.microsoft.com/office/powerpoint/2010/main" val="32881414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6978DE-1E2E-9059-46DC-D3C562D79346}"/>
              </a:ext>
            </a:extLst>
          </p:cNvPr>
          <p:cNvSpPr>
            <a:spLocks noGrp="1"/>
          </p:cNvSpPr>
          <p:nvPr>
            <p:ph type="title"/>
          </p:nvPr>
        </p:nvSpPr>
        <p:spPr>
          <a:xfrm>
            <a:off x="-1745097" y="320040"/>
            <a:ext cx="10671048" cy="768096"/>
          </a:xfrm>
        </p:spPr>
        <p:txBody>
          <a:bodyPr/>
          <a:lstStyle/>
          <a:p>
            <a:r>
              <a:rPr lang="en-US" sz="2800" b="1" dirty="0">
                <a:latin typeface="Times New Roman" pitchFamily="18" charset="0"/>
                <a:cs typeface="Times New Roman" pitchFamily="18" charset="0"/>
              </a:rPr>
              <a:t>DFD LEVEL 1</a:t>
            </a:r>
            <a:br>
              <a:rPr lang="en-US" sz="2800" b="1" dirty="0">
                <a:latin typeface="Times New Roman" pitchFamily="18" charset="0"/>
                <a:cs typeface="Times New Roman" pitchFamily="18" charset="0"/>
              </a:rPr>
            </a:br>
            <a:endParaRPr lang="en-US" sz="2800" dirty="0"/>
          </a:p>
        </p:txBody>
      </p:sp>
      <p:pic>
        <p:nvPicPr>
          <p:cNvPr id="7" name="Content Placeholder 6">
            <a:extLst>
              <a:ext uri="{FF2B5EF4-FFF2-40B4-BE49-F238E27FC236}">
                <a16:creationId xmlns:a16="http://schemas.microsoft.com/office/drawing/2014/main" id="{C1093E3C-5327-FBC5-AA69-BF5BEE6E7BF4}"/>
              </a:ext>
            </a:extLst>
          </p:cNvPr>
          <p:cNvPicPr>
            <a:picLocks noGrp="1" noChangeAspect="1"/>
          </p:cNvPicPr>
          <p:nvPr>
            <p:ph sz="half" idx="1"/>
          </p:nvPr>
        </p:nvPicPr>
        <p:blipFill>
          <a:blip r:embed="rId2"/>
          <a:stretch>
            <a:fillRect/>
          </a:stretch>
        </p:blipFill>
        <p:spPr>
          <a:xfrm>
            <a:off x="2560321" y="1819385"/>
            <a:ext cx="6615356" cy="3765489"/>
          </a:xfrm>
        </p:spPr>
      </p:pic>
    </p:spTree>
    <p:extLst>
      <p:ext uri="{BB962C8B-B14F-4D97-AF65-F5344CB8AC3E}">
        <p14:creationId xmlns:p14="http://schemas.microsoft.com/office/powerpoint/2010/main" val="35772252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CB33A5-753F-D17B-DEBF-B6D72BC31129}"/>
              </a:ext>
            </a:extLst>
          </p:cNvPr>
          <p:cNvSpPr>
            <a:spLocks noGrp="1"/>
          </p:cNvSpPr>
          <p:nvPr>
            <p:ph type="title"/>
          </p:nvPr>
        </p:nvSpPr>
        <p:spPr>
          <a:xfrm>
            <a:off x="265043" y="2944036"/>
            <a:ext cx="7157235" cy="572361"/>
          </a:xfrm>
        </p:spPr>
        <p:txBody>
          <a:bodyPr/>
          <a:lstStyle/>
          <a:p>
            <a:r>
              <a:rPr lang="en-US" sz="3200" dirty="0">
                <a:latin typeface="Franklin Gothic Demi" panose="020B0703020102020204" pitchFamily="34" charset="0"/>
              </a:rPr>
              <a:t>INTRODUCTION</a:t>
            </a:r>
          </a:p>
        </p:txBody>
      </p:sp>
      <p:sp>
        <p:nvSpPr>
          <p:cNvPr id="3" name="Content Placeholder 2">
            <a:extLst>
              <a:ext uri="{FF2B5EF4-FFF2-40B4-BE49-F238E27FC236}">
                <a16:creationId xmlns:a16="http://schemas.microsoft.com/office/drawing/2014/main" id="{1CE1ABFE-4C8E-491F-93D0-7A93CFE9827F}"/>
              </a:ext>
            </a:extLst>
          </p:cNvPr>
          <p:cNvSpPr>
            <a:spLocks noGrp="1"/>
          </p:cNvSpPr>
          <p:nvPr>
            <p:ph idx="1"/>
          </p:nvPr>
        </p:nvSpPr>
        <p:spPr>
          <a:xfrm>
            <a:off x="3692048" y="344556"/>
            <a:ext cx="8242852" cy="6168887"/>
          </a:xfrm>
        </p:spPr>
        <p:txBody>
          <a:bodyPr/>
          <a:lstStyle/>
          <a:p>
            <a:pPr marL="457200" indent="-457200">
              <a:buFont typeface="Arial" panose="020B0604020202020204" pitchFamily="34" charset="0"/>
              <a:buChar char="•"/>
            </a:pPr>
            <a:r>
              <a:rPr lang="en-US" sz="2800" dirty="0">
                <a:solidFill>
                  <a:srgbClr val="212529"/>
                </a:solidFill>
                <a:latin typeface="Times New Roman" panose="02020603050405020304" pitchFamily="18" charset="0"/>
                <a:cs typeface="Times New Roman" panose="02020603050405020304" pitchFamily="18" charset="0"/>
              </a:rPr>
              <a:t>E-CONTRACT</a:t>
            </a:r>
            <a:r>
              <a:rPr lang="en-US" sz="2800" b="0" i="0" dirty="0">
                <a:solidFill>
                  <a:srgbClr val="212529"/>
                </a:solidFill>
                <a:effectLst/>
                <a:latin typeface="Times New Roman" panose="02020603050405020304" pitchFamily="18" charset="0"/>
                <a:cs typeface="Times New Roman" panose="02020603050405020304" pitchFamily="18" charset="0"/>
              </a:rPr>
              <a:t> refers to a contract that takes place online, often without the parties meeting each other.</a:t>
            </a:r>
          </a:p>
          <a:p>
            <a:endParaRPr lang="en-US" sz="2800" b="0" i="0" dirty="0">
              <a:solidFill>
                <a:srgbClr val="212529"/>
              </a:solidFill>
              <a:effectLst/>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US" sz="2800" dirty="0">
                <a:solidFill>
                  <a:schemeClr val="tx1"/>
                </a:solidFill>
                <a:effectLst/>
                <a:latin typeface="Times New Roman" panose="02020603050405020304" pitchFamily="18" charset="0"/>
                <a:ea typeface="Times New Roman" panose="02020603050405020304" pitchFamily="18" charset="0"/>
              </a:rPr>
              <a:t>It is an android web application which mainly enhances communication among contractors and users. So the user can easily search for contractors with their needs. </a:t>
            </a:r>
          </a:p>
          <a:p>
            <a:endParaRPr lang="en-US" sz="2800" dirty="0">
              <a:solidFill>
                <a:schemeClr val="tx1"/>
              </a:solidFill>
              <a:effectLst/>
              <a:latin typeface="Times New Roman" panose="02020603050405020304" pitchFamily="18" charset="0"/>
              <a:ea typeface="Times New Roman" panose="02020603050405020304" pitchFamily="18" charset="0"/>
            </a:endParaRPr>
          </a:p>
          <a:p>
            <a:pPr marL="457200" indent="-457200">
              <a:buFont typeface="Arial" panose="020B0604020202020204" pitchFamily="34" charset="0"/>
              <a:buChar char="•"/>
            </a:pPr>
            <a:r>
              <a:rPr lang="en-US" sz="2800" dirty="0">
                <a:solidFill>
                  <a:schemeClr val="tx1"/>
                </a:solidFill>
                <a:latin typeface="Times New Roman" panose="02020603050405020304" pitchFamily="18" charset="0"/>
                <a:cs typeface="Times New Roman" panose="02020603050405020304" pitchFamily="18" charset="0"/>
              </a:rPr>
              <a:t>The main idea of the E-CONTRACT application is to make contract work available to everyone. This contract application covers all existing contract work in the community. This will benefit both job seekers and customers.</a:t>
            </a:r>
          </a:p>
        </p:txBody>
      </p:sp>
    </p:spTree>
    <p:extLst>
      <p:ext uri="{BB962C8B-B14F-4D97-AF65-F5344CB8AC3E}">
        <p14:creationId xmlns:p14="http://schemas.microsoft.com/office/powerpoint/2010/main" val="138554391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9C70E7-BB1D-EE0F-82BE-F7B55D3B969E}"/>
              </a:ext>
            </a:extLst>
          </p:cNvPr>
          <p:cNvSpPr>
            <a:spLocks noGrp="1"/>
          </p:cNvSpPr>
          <p:nvPr>
            <p:ph type="title"/>
          </p:nvPr>
        </p:nvSpPr>
        <p:spPr>
          <a:xfrm>
            <a:off x="-418685" y="121367"/>
            <a:ext cx="10671048" cy="768096"/>
          </a:xfrm>
        </p:spPr>
        <p:txBody>
          <a:bodyPr/>
          <a:lstStyle/>
          <a:p>
            <a:r>
              <a:rPr lang="en-US" sz="3200" b="1" dirty="0">
                <a:latin typeface="Times New Roman" pitchFamily="18" charset="0"/>
                <a:cs typeface="Times New Roman" pitchFamily="18" charset="0"/>
              </a:rPr>
              <a:t>DFD LEVEL  2 FOR ADMIN</a:t>
            </a:r>
            <a:br>
              <a:rPr lang="en-US" sz="4400" dirty="0">
                <a:latin typeface="Times New Roman" pitchFamily="18" charset="0"/>
                <a:cs typeface="Times New Roman" pitchFamily="18" charset="0"/>
              </a:rPr>
            </a:br>
            <a:endParaRPr lang="en-US" dirty="0"/>
          </a:p>
        </p:txBody>
      </p:sp>
      <p:pic>
        <p:nvPicPr>
          <p:cNvPr id="6" name="Content Placeholder 5">
            <a:extLst>
              <a:ext uri="{FF2B5EF4-FFF2-40B4-BE49-F238E27FC236}">
                <a16:creationId xmlns:a16="http://schemas.microsoft.com/office/drawing/2014/main" id="{FD5441D0-970A-0910-DE22-FC4C7E166A90}"/>
              </a:ext>
            </a:extLst>
          </p:cNvPr>
          <p:cNvPicPr>
            <a:picLocks noGrp="1" noChangeAspect="1"/>
          </p:cNvPicPr>
          <p:nvPr>
            <p:ph sz="half" idx="1"/>
          </p:nvPr>
        </p:nvPicPr>
        <p:blipFill>
          <a:blip r:embed="rId2"/>
          <a:stretch>
            <a:fillRect/>
          </a:stretch>
        </p:blipFill>
        <p:spPr>
          <a:xfrm>
            <a:off x="2982351" y="889463"/>
            <a:ext cx="5387926" cy="5847169"/>
          </a:xfrm>
        </p:spPr>
      </p:pic>
    </p:spTree>
    <p:extLst>
      <p:ext uri="{BB962C8B-B14F-4D97-AF65-F5344CB8AC3E}">
        <p14:creationId xmlns:p14="http://schemas.microsoft.com/office/powerpoint/2010/main" val="332318555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B088C9-1799-A9A0-95D6-EF7267AD1DFB}"/>
              </a:ext>
            </a:extLst>
          </p:cNvPr>
          <p:cNvSpPr>
            <a:spLocks noGrp="1"/>
          </p:cNvSpPr>
          <p:nvPr>
            <p:ph type="title"/>
          </p:nvPr>
        </p:nvSpPr>
        <p:spPr>
          <a:xfrm>
            <a:off x="260188" y="163207"/>
            <a:ext cx="10671048" cy="768096"/>
          </a:xfrm>
        </p:spPr>
        <p:txBody>
          <a:bodyPr/>
          <a:lstStyle/>
          <a:p>
            <a:r>
              <a:rPr lang="en-US" sz="3200" b="1" dirty="0">
                <a:latin typeface="Times New Roman" panose="02020603050405020304" pitchFamily="18" charset="0"/>
                <a:cs typeface="Times New Roman" panose="02020603050405020304" pitchFamily="18" charset="0"/>
              </a:rPr>
              <a:t>DFD LEVEL 2 FOR  </a:t>
            </a:r>
            <a:r>
              <a:rPr lang="en-US" sz="3200" dirty="0">
                <a:latin typeface="Times New Roman" panose="02020603050405020304" pitchFamily="18" charset="0"/>
                <a:cs typeface="Times New Roman" panose="02020603050405020304" pitchFamily="18" charset="0"/>
              </a:rPr>
              <a:t>CONTRACTOR</a:t>
            </a:r>
            <a:br>
              <a:rPr lang="en-US" sz="4400" dirty="0"/>
            </a:br>
            <a:endParaRPr lang="en-US" dirty="0"/>
          </a:p>
        </p:txBody>
      </p:sp>
      <p:pic>
        <p:nvPicPr>
          <p:cNvPr id="6" name="Content Placeholder 5">
            <a:extLst>
              <a:ext uri="{FF2B5EF4-FFF2-40B4-BE49-F238E27FC236}">
                <a16:creationId xmlns:a16="http://schemas.microsoft.com/office/drawing/2014/main" id="{2F8CB126-4E77-4DB6-4577-AC03D80A74CD}"/>
              </a:ext>
            </a:extLst>
          </p:cNvPr>
          <p:cNvPicPr>
            <a:picLocks noGrp="1" noChangeAspect="1"/>
          </p:cNvPicPr>
          <p:nvPr>
            <p:ph sz="half" idx="1"/>
          </p:nvPr>
        </p:nvPicPr>
        <p:blipFill>
          <a:blip r:embed="rId2"/>
          <a:stretch>
            <a:fillRect/>
          </a:stretch>
        </p:blipFill>
        <p:spPr>
          <a:xfrm>
            <a:off x="2785403" y="931303"/>
            <a:ext cx="5542671" cy="5763489"/>
          </a:xfrm>
        </p:spPr>
      </p:pic>
    </p:spTree>
    <p:extLst>
      <p:ext uri="{BB962C8B-B14F-4D97-AF65-F5344CB8AC3E}">
        <p14:creationId xmlns:p14="http://schemas.microsoft.com/office/powerpoint/2010/main" val="13286489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3B2736-3648-3996-04E2-F50DDDE6C446}"/>
              </a:ext>
            </a:extLst>
          </p:cNvPr>
          <p:cNvSpPr>
            <a:spLocks noGrp="1"/>
          </p:cNvSpPr>
          <p:nvPr>
            <p:ph type="title"/>
          </p:nvPr>
        </p:nvSpPr>
        <p:spPr>
          <a:xfrm>
            <a:off x="-98474" y="168109"/>
            <a:ext cx="10671048" cy="768096"/>
          </a:xfrm>
        </p:spPr>
        <p:txBody>
          <a:bodyPr/>
          <a:lstStyle/>
          <a:p>
            <a:r>
              <a:rPr lang="en-US" sz="3200" b="1" dirty="0">
                <a:latin typeface="Times New Roman" pitchFamily="18" charset="0"/>
                <a:cs typeface="Times New Roman" pitchFamily="18" charset="0"/>
              </a:rPr>
              <a:t>DFD LEVEL  2 FOR CUSTOMER</a:t>
            </a:r>
            <a:endParaRPr lang="en-US" sz="3200" dirty="0"/>
          </a:p>
        </p:txBody>
      </p:sp>
      <p:pic>
        <p:nvPicPr>
          <p:cNvPr id="6" name="Content Placeholder 5">
            <a:extLst>
              <a:ext uri="{FF2B5EF4-FFF2-40B4-BE49-F238E27FC236}">
                <a16:creationId xmlns:a16="http://schemas.microsoft.com/office/drawing/2014/main" id="{674714A8-637A-D22D-571B-A8C53CF739F8}"/>
              </a:ext>
            </a:extLst>
          </p:cNvPr>
          <p:cNvPicPr>
            <a:picLocks noGrp="1" noChangeAspect="1"/>
          </p:cNvPicPr>
          <p:nvPr>
            <p:ph sz="half" idx="1"/>
          </p:nvPr>
        </p:nvPicPr>
        <p:blipFill>
          <a:blip r:embed="rId2"/>
          <a:stretch>
            <a:fillRect/>
          </a:stretch>
        </p:blipFill>
        <p:spPr>
          <a:xfrm>
            <a:off x="3108960" y="936205"/>
            <a:ext cx="4937759" cy="5753685"/>
          </a:xfrm>
        </p:spPr>
      </p:pic>
    </p:spTree>
    <p:extLst>
      <p:ext uri="{BB962C8B-B14F-4D97-AF65-F5344CB8AC3E}">
        <p14:creationId xmlns:p14="http://schemas.microsoft.com/office/powerpoint/2010/main" val="57819728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7D0700-5021-4F3B-0558-E6FA67A6FC5D}"/>
              </a:ext>
            </a:extLst>
          </p:cNvPr>
          <p:cNvSpPr>
            <a:spLocks noGrp="1"/>
          </p:cNvSpPr>
          <p:nvPr>
            <p:ph type="title"/>
          </p:nvPr>
        </p:nvSpPr>
        <p:spPr>
          <a:xfrm>
            <a:off x="-335557" y="1327543"/>
            <a:ext cx="10671048" cy="768096"/>
          </a:xfrm>
        </p:spPr>
        <p:txBody>
          <a:bodyPr/>
          <a:lstStyle/>
          <a:p>
            <a:r>
              <a:rPr lang="en-US" sz="3200" b="1" dirty="0"/>
              <a:t>SEQUENCE DIAGRAM</a:t>
            </a:r>
            <a:br>
              <a:rPr lang="en-IN" sz="3200" b="1" dirty="0"/>
            </a:br>
            <a:endParaRPr lang="en-US" sz="3200" dirty="0"/>
          </a:p>
        </p:txBody>
      </p:sp>
      <p:sp>
        <p:nvSpPr>
          <p:cNvPr id="3" name="Content Placeholder 2">
            <a:extLst>
              <a:ext uri="{FF2B5EF4-FFF2-40B4-BE49-F238E27FC236}">
                <a16:creationId xmlns:a16="http://schemas.microsoft.com/office/drawing/2014/main" id="{40B62A22-C293-8168-6731-88B32F6657BC}"/>
              </a:ext>
            </a:extLst>
          </p:cNvPr>
          <p:cNvSpPr>
            <a:spLocks noGrp="1"/>
          </p:cNvSpPr>
          <p:nvPr>
            <p:ph sz="half" idx="1"/>
          </p:nvPr>
        </p:nvSpPr>
        <p:spPr>
          <a:xfrm>
            <a:off x="1260762" y="2158538"/>
            <a:ext cx="10099965" cy="4434840"/>
          </a:xfrm>
        </p:spPr>
        <p:txBody>
          <a:bodyPr/>
          <a:lstStyle/>
          <a:p>
            <a:pPr marL="0" indent="0" algn="just">
              <a:buNone/>
            </a:pPr>
            <a:r>
              <a:rPr lang="en-US" sz="2800" dirty="0">
                <a:solidFill>
                  <a:schemeClr val="tx1"/>
                </a:solidFill>
              </a:rPr>
              <a:t>Sequence diagrams are an easy and intuitive way of describing the </a:t>
            </a:r>
            <a:r>
              <a:rPr lang="en-US" sz="2800" dirty="0" err="1">
                <a:solidFill>
                  <a:schemeClr val="tx1"/>
                </a:solidFill>
              </a:rPr>
              <a:t>behaviour</a:t>
            </a:r>
            <a:r>
              <a:rPr lang="en-US" sz="2800" dirty="0">
                <a:solidFill>
                  <a:schemeClr val="tx1"/>
                </a:solidFill>
              </a:rPr>
              <a:t> of a system by viewing the interaction between the system and its environment. A sequence diagram shows an interaction arranged in a time sequence. It shows the objects participating in the interaction by their lifelines and the messages they exchange, arranged in a time sequence.</a:t>
            </a:r>
          </a:p>
        </p:txBody>
      </p:sp>
    </p:spTree>
    <p:extLst>
      <p:ext uri="{BB962C8B-B14F-4D97-AF65-F5344CB8AC3E}">
        <p14:creationId xmlns:p14="http://schemas.microsoft.com/office/powerpoint/2010/main" val="232111221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83CE897-9C0E-FD64-F12E-4A484C86892E}"/>
              </a:ext>
            </a:extLst>
          </p:cNvPr>
          <p:cNvPicPr>
            <a:picLocks noChangeAspect="1"/>
          </p:cNvPicPr>
          <p:nvPr/>
        </p:nvPicPr>
        <p:blipFill>
          <a:blip r:embed="rId2"/>
          <a:stretch>
            <a:fillRect/>
          </a:stretch>
        </p:blipFill>
        <p:spPr>
          <a:xfrm>
            <a:off x="2377440" y="198266"/>
            <a:ext cx="6865034" cy="6858000"/>
          </a:xfrm>
          <a:prstGeom prst="rect">
            <a:avLst/>
          </a:prstGeom>
        </p:spPr>
      </p:pic>
    </p:spTree>
    <p:extLst>
      <p:ext uri="{BB962C8B-B14F-4D97-AF65-F5344CB8AC3E}">
        <p14:creationId xmlns:p14="http://schemas.microsoft.com/office/powerpoint/2010/main" val="132293326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195276-06A0-9931-1DE9-717C221EA8AC}"/>
              </a:ext>
            </a:extLst>
          </p:cNvPr>
          <p:cNvSpPr>
            <a:spLocks noGrp="1"/>
          </p:cNvSpPr>
          <p:nvPr>
            <p:ph type="title"/>
          </p:nvPr>
        </p:nvSpPr>
        <p:spPr>
          <a:xfrm>
            <a:off x="0" y="1057656"/>
            <a:ext cx="10671048" cy="768096"/>
          </a:xfrm>
        </p:spPr>
        <p:txBody>
          <a:bodyPr/>
          <a:lstStyle/>
          <a:p>
            <a:r>
              <a:rPr lang="en-US" sz="3200" b="1" dirty="0"/>
              <a:t>HIERARCHICAL  DIAGRAM</a:t>
            </a:r>
            <a:br>
              <a:rPr lang="en-US" sz="3200" b="1" dirty="0"/>
            </a:br>
            <a:endParaRPr lang="en-US" sz="3200" dirty="0"/>
          </a:p>
        </p:txBody>
      </p:sp>
      <p:sp>
        <p:nvSpPr>
          <p:cNvPr id="3" name="Content Placeholder 2">
            <a:extLst>
              <a:ext uri="{FF2B5EF4-FFF2-40B4-BE49-F238E27FC236}">
                <a16:creationId xmlns:a16="http://schemas.microsoft.com/office/drawing/2014/main" id="{9FFBE7B2-DBAE-89ED-F0FA-4625B56B6CE8}"/>
              </a:ext>
            </a:extLst>
          </p:cNvPr>
          <p:cNvSpPr>
            <a:spLocks noGrp="1"/>
          </p:cNvSpPr>
          <p:nvPr>
            <p:ph sz="half" idx="1"/>
          </p:nvPr>
        </p:nvSpPr>
        <p:spPr>
          <a:xfrm>
            <a:off x="1551708" y="2087880"/>
            <a:ext cx="9899073" cy="4434840"/>
          </a:xfrm>
        </p:spPr>
        <p:txBody>
          <a:bodyPr/>
          <a:lstStyle/>
          <a:p>
            <a:pPr marL="0" indent="0" algn="just">
              <a:buNone/>
            </a:pPr>
            <a:r>
              <a:rPr lang="en-US" sz="2800" dirty="0">
                <a:solidFill>
                  <a:schemeClr val="tx1"/>
                </a:solidFill>
              </a:rPr>
              <a:t>The hierarchical diagram is a technique for representing the modules of a system as a hierarchy and for documenting each module. It was used to develop requirements, construct the design, and support the implementation of an expert system to demonstrate and verify the system. Structure charts can be used to display several types of information.</a:t>
            </a:r>
          </a:p>
        </p:txBody>
      </p:sp>
    </p:spTree>
    <p:extLst>
      <p:ext uri="{BB962C8B-B14F-4D97-AF65-F5344CB8AC3E}">
        <p14:creationId xmlns:p14="http://schemas.microsoft.com/office/powerpoint/2010/main" val="345406993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1927E7F-25E7-3173-11B5-FA762BEB8826}"/>
              </a:ext>
            </a:extLst>
          </p:cNvPr>
          <p:cNvPicPr>
            <a:picLocks noChangeAspect="1"/>
          </p:cNvPicPr>
          <p:nvPr/>
        </p:nvPicPr>
        <p:blipFill>
          <a:blip r:embed="rId2"/>
          <a:stretch>
            <a:fillRect/>
          </a:stretch>
        </p:blipFill>
        <p:spPr>
          <a:xfrm>
            <a:off x="3493976" y="98474"/>
            <a:ext cx="5720362" cy="6625883"/>
          </a:xfrm>
          <a:prstGeom prst="rect">
            <a:avLst/>
          </a:prstGeom>
        </p:spPr>
      </p:pic>
    </p:spTree>
    <p:extLst>
      <p:ext uri="{BB962C8B-B14F-4D97-AF65-F5344CB8AC3E}">
        <p14:creationId xmlns:p14="http://schemas.microsoft.com/office/powerpoint/2010/main" val="274807026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04024A-B0CC-6B3F-6AF6-A219913DBDE9}"/>
              </a:ext>
            </a:extLst>
          </p:cNvPr>
          <p:cNvSpPr>
            <a:spLocks noGrp="1"/>
          </p:cNvSpPr>
          <p:nvPr>
            <p:ph type="title"/>
          </p:nvPr>
        </p:nvSpPr>
        <p:spPr>
          <a:xfrm>
            <a:off x="0" y="195349"/>
            <a:ext cx="10671048" cy="768096"/>
          </a:xfrm>
        </p:spPr>
        <p:txBody>
          <a:bodyPr/>
          <a:lstStyle/>
          <a:p>
            <a:r>
              <a:rPr lang="en-US" sz="3200" b="1" dirty="0"/>
              <a:t>SYSTEM REQUIREMENTS</a:t>
            </a:r>
            <a:br>
              <a:rPr lang="en-US" sz="3200" dirty="0"/>
            </a:br>
            <a:endParaRPr lang="en-US" sz="3200" dirty="0"/>
          </a:p>
        </p:txBody>
      </p:sp>
      <p:sp>
        <p:nvSpPr>
          <p:cNvPr id="7" name="Text Placeholder 6">
            <a:extLst>
              <a:ext uri="{FF2B5EF4-FFF2-40B4-BE49-F238E27FC236}">
                <a16:creationId xmlns:a16="http://schemas.microsoft.com/office/drawing/2014/main" id="{6BEDCF74-F9CA-592A-3256-34EF593D9226}"/>
              </a:ext>
            </a:extLst>
          </p:cNvPr>
          <p:cNvSpPr>
            <a:spLocks noGrp="1"/>
          </p:cNvSpPr>
          <p:nvPr>
            <p:ph type="body" sz="quarter" idx="18"/>
          </p:nvPr>
        </p:nvSpPr>
        <p:spPr>
          <a:xfrm>
            <a:off x="595745" y="1080655"/>
            <a:ext cx="5015346" cy="5076305"/>
          </a:xfrm>
        </p:spPr>
        <p:txBody>
          <a:bodyPr/>
          <a:lstStyle/>
          <a:p>
            <a:pPr marL="0" indent="0">
              <a:buNone/>
            </a:pPr>
            <a:r>
              <a:rPr lang="en-US" sz="2400" b="1" u="sng" kern="0" dirty="0">
                <a:effectLst/>
                <a:latin typeface="Times New Roman" panose="02020603050405020304" pitchFamily="18" charset="0"/>
                <a:ea typeface="Times New Roman" panose="02020603050405020304" pitchFamily="18" charset="0"/>
              </a:rPr>
              <a:t>HARDWARE REQUIREMENTS </a:t>
            </a:r>
          </a:p>
          <a:p>
            <a:pPr marL="0" indent="0">
              <a:buNone/>
            </a:pPr>
            <a:endParaRPr lang="en-US" dirty="0"/>
          </a:p>
          <a:p>
            <a:pPr marL="0" marR="0" indent="0" algn="just">
              <a:lnSpc>
                <a:spcPct val="150000"/>
              </a:lnSpc>
              <a:spcBef>
                <a:spcPts val="0"/>
              </a:spcBef>
              <a:spcAft>
                <a:spcPts val="0"/>
              </a:spcAft>
              <a:buNone/>
            </a:pPr>
            <a:r>
              <a:rPr lang="en-US" sz="2400" dirty="0">
                <a:solidFill>
                  <a:schemeClr val="tx1"/>
                </a:solidFill>
                <a:effectLst/>
                <a:latin typeface="Times New Roman" panose="02020603050405020304" pitchFamily="18" charset="0"/>
                <a:ea typeface="Times New Roman" panose="02020603050405020304" pitchFamily="18" charset="0"/>
              </a:rPr>
              <a:t>Processor:  Intel Core i3 </a:t>
            </a:r>
          </a:p>
          <a:p>
            <a:pPr marL="0" marR="0" indent="0" algn="just">
              <a:lnSpc>
                <a:spcPct val="150000"/>
              </a:lnSpc>
              <a:spcBef>
                <a:spcPts val="0"/>
              </a:spcBef>
              <a:spcAft>
                <a:spcPts val="0"/>
              </a:spcAft>
              <a:buNone/>
            </a:pPr>
            <a:r>
              <a:rPr lang="en-US" sz="2400" dirty="0">
                <a:solidFill>
                  <a:schemeClr val="tx1"/>
                </a:solidFill>
                <a:effectLst/>
                <a:latin typeface="Times New Roman" panose="02020603050405020304" pitchFamily="18" charset="0"/>
                <a:ea typeface="Times New Roman" panose="02020603050405020304" pitchFamily="18" charset="0"/>
              </a:rPr>
              <a:t>Ram:  4GB  </a:t>
            </a:r>
          </a:p>
          <a:p>
            <a:pPr marL="0" marR="0" indent="0" algn="just">
              <a:lnSpc>
                <a:spcPct val="150000"/>
              </a:lnSpc>
              <a:spcBef>
                <a:spcPts val="0"/>
              </a:spcBef>
              <a:spcAft>
                <a:spcPts val="0"/>
              </a:spcAft>
              <a:buNone/>
            </a:pPr>
            <a:r>
              <a:rPr lang="en-US" sz="2400" dirty="0">
                <a:solidFill>
                  <a:schemeClr val="tx1"/>
                </a:solidFill>
                <a:effectLst/>
                <a:latin typeface="Times New Roman" panose="02020603050405020304" pitchFamily="18" charset="0"/>
                <a:ea typeface="Times New Roman" panose="02020603050405020304" pitchFamily="18" charset="0"/>
              </a:rPr>
              <a:t>Keyboard: Entry-level quiet key keyboard, ps/2 </a:t>
            </a:r>
          </a:p>
          <a:p>
            <a:pPr marL="0" marR="0" indent="0" algn="just">
              <a:lnSpc>
                <a:spcPct val="150000"/>
              </a:lnSpc>
              <a:spcBef>
                <a:spcPts val="0"/>
              </a:spcBef>
              <a:spcAft>
                <a:spcPts val="0"/>
              </a:spcAft>
              <a:buNone/>
            </a:pPr>
            <a:r>
              <a:rPr lang="en-US" sz="2400" dirty="0">
                <a:solidFill>
                  <a:schemeClr val="tx1"/>
                </a:solidFill>
                <a:effectLst/>
                <a:latin typeface="Times New Roman" panose="02020603050405020304" pitchFamily="18" charset="0"/>
                <a:ea typeface="Times New Roman" panose="02020603050405020304" pitchFamily="18" charset="0"/>
              </a:rPr>
              <a:t>Mouse:  PS/2, 2 buttons with scroll </a:t>
            </a:r>
          </a:p>
          <a:p>
            <a:pPr marL="0" marR="0" indent="0" algn="just">
              <a:lnSpc>
                <a:spcPct val="150000"/>
              </a:lnSpc>
              <a:spcBef>
                <a:spcPts val="0"/>
              </a:spcBef>
              <a:spcAft>
                <a:spcPts val="0"/>
              </a:spcAft>
              <a:buNone/>
            </a:pPr>
            <a:r>
              <a:rPr lang="en-US" sz="2400" dirty="0">
                <a:solidFill>
                  <a:schemeClr val="tx1"/>
                </a:solidFill>
                <a:effectLst/>
                <a:latin typeface="Times New Roman" panose="02020603050405020304" pitchFamily="18" charset="0"/>
                <a:ea typeface="Times New Roman" panose="02020603050405020304" pitchFamily="18" charset="0"/>
              </a:rPr>
              <a:t>Monitor:  15-inch monitor </a:t>
            </a:r>
          </a:p>
          <a:p>
            <a:pPr marL="0" marR="0" indent="0" algn="just">
              <a:lnSpc>
                <a:spcPct val="150000"/>
              </a:lnSpc>
              <a:spcBef>
                <a:spcPts val="0"/>
              </a:spcBef>
              <a:spcAft>
                <a:spcPts val="0"/>
              </a:spcAft>
              <a:buNone/>
            </a:pPr>
            <a:r>
              <a:rPr lang="en-US" sz="2400" dirty="0">
                <a:solidFill>
                  <a:schemeClr val="tx1"/>
                </a:solidFill>
                <a:effectLst/>
                <a:latin typeface="Times New Roman" panose="02020603050405020304" pitchFamily="18" charset="0"/>
                <a:ea typeface="Times New Roman" panose="02020603050405020304" pitchFamily="18" charset="0"/>
              </a:rPr>
              <a:t>HDD:  40 GB </a:t>
            </a:r>
          </a:p>
          <a:p>
            <a:pPr marL="0" indent="0">
              <a:buNone/>
            </a:pPr>
            <a:endParaRPr lang="en-US" dirty="0"/>
          </a:p>
        </p:txBody>
      </p:sp>
      <p:sp>
        <p:nvSpPr>
          <p:cNvPr id="10" name="Text Placeholder 9">
            <a:extLst>
              <a:ext uri="{FF2B5EF4-FFF2-40B4-BE49-F238E27FC236}">
                <a16:creationId xmlns:a16="http://schemas.microsoft.com/office/drawing/2014/main" id="{637B9E9F-91C5-3936-A484-C0C784CEB4E9}"/>
              </a:ext>
            </a:extLst>
          </p:cNvPr>
          <p:cNvSpPr>
            <a:spLocks noGrp="1"/>
          </p:cNvSpPr>
          <p:nvPr>
            <p:ph type="body" sz="quarter" idx="21"/>
          </p:nvPr>
        </p:nvSpPr>
        <p:spPr>
          <a:xfrm>
            <a:off x="4768949" y="1080655"/>
            <a:ext cx="7229088" cy="5076305"/>
          </a:xfrm>
        </p:spPr>
        <p:txBody>
          <a:bodyPr/>
          <a:lstStyle/>
          <a:p>
            <a:pPr marL="0" indent="0" algn="ctr">
              <a:buNone/>
            </a:pPr>
            <a:r>
              <a:rPr lang="en-US" sz="2400" b="1" u="sng" dirty="0">
                <a:effectLst/>
                <a:latin typeface="Times New Roman" panose="02020603050405020304" pitchFamily="18" charset="0"/>
                <a:ea typeface="Times New Roman" panose="02020603050405020304" pitchFamily="18" charset="0"/>
              </a:rPr>
              <a:t>SOFTWARE REQUIREMENTS </a:t>
            </a:r>
            <a:endParaRPr lang="en-US" sz="2400" u="sng" dirty="0">
              <a:effectLst/>
              <a:latin typeface="Times New Roman" panose="02020603050405020304" pitchFamily="18" charset="0"/>
              <a:ea typeface="Times New Roman" panose="02020603050405020304" pitchFamily="18" charset="0"/>
            </a:endParaRPr>
          </a:p>
          <a:p>
            <a:pPr marL="0" indent="0">
              <a:buNone/>
            </a:pPr>
            <a:endParaRPr lang="en-US" dirty="0"/>
          </a:p>
          <a:p>
            <a:pPr marL="1600200" marR="0" lvl="3" indent="-228600">
              <a:spcBef>
                <a:spcPts val="1050"/>
              </a:spcBef>
              <a:spcAft>
                <a:spcPts val="0"/>
              </a:spcAft>
              <a:buSzPts val="1400"/>
              <a:buFont typeface="Symbol" panose="05050102010706020507" pitchFamily="18" charset="2"/>
              <a:buChar char=""/>
              <a:tabLst>
                <a:tab pos="534035" algn="l"/>
                <a:tab pos="2362200" algn="l"/>
              </a:tabLst>
            </a:pPr>
            <a:r>
              <a:rPr lang="en-US" sz="2400" dirty="0">
                <a:solidFill>
                  <a:schemeClr val="tx1"/>
                </a:solidFill>
                <a:effectLst/>
                <a:latin typeface="Times New Roman" panose="02020603050405020304" pitchFamily="18" charset="0"/>
                <a:ea typeface="Symbol" panose="05050102010706020507" pitchFamily="18" charset="2"/>
                <a:cs typeface="Symbol" panose="05050102010706020507" pitchFamily="18" charset="2"/>
              </a:rPr>
              <a:t>Operating</a:t>
            </a:r>
            <a:r>
              <a:rPr lang="en-US" sz="2400" spc="-15" dirty="0">
                <a:solidFill>
                  <a:schemeClr val="tx1"/>
                </a:solidFill>
                <a:effectLst/>
                <a:latin typeface="Times New Roman" panose="02020603050405020304" pitchFamily="18" charset="0"/>
                <a:ea typeface="Symbol" panose="05050102010706020507" pitchFamily="18" charset="2"/>
                <a:cs typeface="Symbol" panose="05050102010706020507" pitchFamily="18" charset="2"/>
              </a:rPr>
              <a:t> </a:t>
            </a:r>
            <a:r>
              <a:rPr lang="en-US" sz="2400" dirty="0">
                <a:solidFill>
                  <a:schemeClr val="tx1"/>
                </a:solidFill>
                <a:effectLst/>
                <a:latin typeface="Times New Roman" panose="02020603050405020304" pitchFamily="18" charset="0"/>
                <a:ea typeface="Symbol" panose="05050102010706020507" pitchFamily="18" charset="2"/>
                <a:cs typeface="Symbol" panose="05050102010706020507" pitchFamily="18" charset="2"/>
              </a:rPr>
              <a:t>system	:</a:t>
            </a:r>
            <a:r>
              <a:rPr lang="en-US" sz="2400" spc="305" dirty="0">
                <a:solidFill>
                  <a:schemeClr val="tx1"/>
                </a:solidFill>
                <a:effectLst/>
                <a:latin typeface="Times New Roman" panose="02020603050405020304" pitchFamily="18" charset="0"/>
                <a:ea typeface="Symbol" panose="05050102010706020507" pitchFamily="18" charset="2"/>
                <a:cs typeface="Symbol" panose="05050102010706020507" pitchFamily="18" charset="2"/>
              </a:rPr>
              <a:t> </a:t>
            </a:r>
            <a:r>
              <a:rPr lang="en-US" sz="2400" dirty="0">
                <a:solidFill>
                  <a:schemeClr val="tx1"/>
                </a:solidFill>
                <a:effectLst/>
                <a:latin typeface="Times New Roman" panose="02020603050405020304" pitchFamily="18" charset="0"/>
                <a:ea typeface="Symbol" panose="05050102010706020507" pitchFamily="18" charset="2"/>
                <a:cs typeface="Symbol" panose="05050102010706020507" pitchFamily="18" charset="2"/>
              </a:rPr>
              <a:t>Windows 7</a:t>
            </a:r>
            <a:r>
              <a:rPr lang="en-US" sz="2400" spc="-10" dirty="0">
                <a:solidFill>
                  <a:schemeClr val="tx1"/>
                </a:solidFill>
                <a:effectLst/>
                <a:latin typeface="Times New Roman" panose="02020603050405020304" pitchFamily="18" charset="0"/>
                <a:ea typeface="Symbol" panose="05050102010706020507" pitchFamily="18" charset="2"/>
                <a:cs typeface="Symbol" panose="05050102010706020507" pitchFamily="18" charset="2"/>
              </a:rPr>
              <a:t> </a:t>
            </a:r>
            <a:r>
              <a:rPr lang="en-US" sz="2400" dirty="0">
                <a:solidFill>
                  <a:schemeClr val="tx1"/>
                </a:solidFill>
                <a:effectLst/>
                <a:latin typeface="Times New Roman" panose="02020603050405020304" pitchFamily="18" charset="0"/>
                <a:ea typeface="Symbol" panose="05050102010706020507" pitchFamily="18" charset="2"/>
                <a:cs typeface="Symbol" panose="05050102010706020507" pitchFamily="18" charset="2"/>
              </a:rPr>
              <a:t>or</a:t>
            </a:r>
            <a:r>
              <a:rPr lang="en-US" sz="2400" spc="-5" dirty="0">
                <a:solidFill>
                  <a:schemeClr val="tx1"/>
                </a:solidFill>
                <a:effectLst/>
                <a:latin typeface="Times New Roman" panose="02020603050405020304" pitchFamily="18" charset="0"/>
                <a:ea typeface="Symbol" panose="05050102010706020507" pitchFamily="18" charset="2"/>
                <a:cs typeface="Symbol" panose="05050102010706020507" pitchFamily="18" charset="2"/>
              </a:rPr>
              <a:t> </a:t>
            </a:r>
            <a:r>
              <a:rPr lang="en-US" sz="2400" dirty="0">
                <a:solidFill>
                  <a:schemeClr val="tx1"/>
                </a:solidFill>
                <a:effectLst/>
                <a:latin typeface="Times New Roman" panose="02020603050405020304" pitchFamily="18" charset="0"/>
                <a:ea typeface="Symbol" panose="05050102010706020507" pitchFamily="18" charset="2"/>
                <a:cs typeface="Symbol" panose="05050102010706020507" pitchFamily="18" charset="2"/>
              </a:rPr>
              <a:t>above,</a:t>
            </a:r>
            <a:r>
              <a:rPr lang="en-US" sz="2400" spc="-5" dirty="0">
                <a:solidFill>
                  <a:schemeClr val="tx1"/>
                </a:solidFill>
                <a:effectLst/>
                <a:latin typeface="Times New Roman" panose="02020603050405020304" pitchFamily="18" charset="0"/>
                <a:ea typeface="Symbol" panose="05050102010706020507" pitchFamily="18" charset="2"/>
                <a:cs typeface="Symbol" panose="05050102010706020507" pitchFamily="18" charset="2"/>
              </a:rPr>
              <a:t> </a:t>
            </a:r>
            <a:r>
              <a:rPr lang="en-US" sz="2400" dirty="0">
                <a:solidFill>
                  <a:schemeClr val="tx1"/>
                </a:solidFill>
                <a:effectLst/>
                <a:latin typeface="Times New Roman" panose="02020603050405020304" pitchFamily="18" charset="0"/>
                <a:ea typeface="Symbol" panose="05050102010706020507" pitchFamily="18" charset="2"/>
                <a:cs typeface="Symbol" panose="05050102010706020507" pitchFamily="18" charset="2"/>
              </a:rPr>
              <a:t>Android, Linux</a:t>
            </a:r>
          </a:p>
          <a:p>
            <a:pPr marL="1600200" marR="0" lvl="3" indent="-228600">
              <a:spcBef>
                <a:spcPts val="990"/>
              </a:spcBef>
              <a:spcAft>
                <a:spcPts val="0"/>
              </a:spcAft>
              <a:buSzPts val="1400"/>
              <a:buFont typeface="Symbol" panose="05050102010706020507" pitchFamily="18" charset="2"/>
              <a:buChar char=""/>
              <a:tabLst>
                <a:tab pos="534035" algn="l"/>
                <a:tab pos="2362200" algn="l"/>
              </a:tabLst>
            </a:pPr>
            <a:r>
              <a:rPr lang="en-US" sz="2400" dirty="0">
                <a:solidFill>
                  <a:schemeClr val="tx1"/>
                </a:solidFill>
                <a:effectLst/>
                <a:latin typeface="Times New Roman" panose="02020603050405020304" pitchFamily="18" charset="0"/>
                <a:ea typeface="Symbol" panose="05050102010706020507" pitchFamily="18" charset="2"/>
                <a:cs typeface="Symbol" panose="05050102010706020507" pitchFamily="18" charset="2"/>
              </a:rPr>
              <a:t>Technology</a:t>
            </a:r>
            <a:r>
              <a:rPr lang="en-US" sz="2400" spc="-15" dirty="0">
                <a:solidFill>
                  <a:schemeClr val="tx1"/>
                </a:solidFill>
                <a:effectLst/>
                <a:latin typeface="Times New Roman" panose="02020603050405020304" pitchFamily="18" charset="0"/>
                <a:ea typeface="Symbol" panose="05050102010706020507" pitchFamily="18" charset="2"/>
                <a:cs typeface="Symbol" panose="05050102010706020507" pitchFamily="18" charset="2"/>
              </a:rPr>
              <a:t> </a:t>
            </a:r>
            <a:r>
              <a:rPr lang="en-US" sz="2400" dirty="0">
                <a:solidFill>
                  <a:schemeClr val="tx1"/>
                </a:solidFill>
                <a:effectLst/>
                <a:latin typeface="Times New Roman" panose="02020603050405020304" pitchFamily="18" charset="0"/>
                <a:ea typeface="Symbol" panose="05050102010706020507" pitchFamily="18" charset="2"/>
                <a:cs typeface="Symbol" panose="05050102010706020507" pitchFamily="18" charset="2"/>
              </a:rPr>
              <a:t>Used	:</a:t>
            </a:r>
            <a:r>
              <a:rPr lang="en-US" sz="2400" spc="305" dirty="0">
                <a:solidFill>
                  <a:schemeClr val="tx1"/>
                </a:solidFill>
                <a:effectLst/>
                <a:latin typeface="Times New Roman" panose="02020603050405020304" pitchFamily="18" charset="0"/>
                <a:ea typeface="Symbol" panose="05050102010706020507" pitchFamily="18" charset="2"/>
                <a:cs typeface="Symbol" panose="05050102010706020507" pitchFamily="18" charset="2"/>
              </a:rPr>
              <a:t> </a:t>
            </a:r>
            <a:r>
              <a:rPr lang="en-US" sz="2400" dirty="0">
                <a:solidFill>
                  <a:schemeClr val="tx1"/>
                </a:solidFill>
                <a:effectLst/>
                <a:latin typeface="Times New Roman" panose="02020603050405020304" pitchFamily="18" charset="0"/>
                <a:ea typeface="Symbol" panose="05050102010706020507" pitchFamily="18" charset="2"/>
                <a:cs typeface="Symbol" panose="05050102010706020507" pitchFamily="18" charset="2"/>
              </a:rPr>
              <a:t>Python</a:t>
            </a:r>
          </a:p>
          <a:p>
            <a:pPr marL="1600200" marR="0" lvl="3" indent="-228600">
              <a:spcBef>
                <a:spcPts val="1000"/>
              </a:spcBef>
              <a:spcAft>
                <a:spcPts val="0"/>
              </a:spcAft>
              <a:buSzPts val="1400"/>
              <a:buFont typeface="Symbol" panose="05050102010706020507" pitchFamily="18" charset="2"/>
              <a:buChar char=""/>
              <a:tabLst>
                <a:tab pos="534035" algn="l"/>
                <a:tab pos="2306320" algn="l"/>
              </a:tabLst>
            </a:pPr>
            <a:r>
              <a:rPr lang="en-US" sz="2400" dirty="0">
                <a:solidFill>
                  <a:schemeClr val="tx1"/>
                </a:solidFill>
                <a:effectLst/>
                <a:latin typeface="Times New Roman" panose="02020603050405020304" pitchFamily="18" charset="0"/>
                <a:ea typeface="Symbol" panose="05050102010706020507" pitchFamily="18" charset="2"/>
                <a:cs typeface="Symbol" panose="05050102010706020507" pitchFamily="18" charset="2"/>
              </a:rPr>
              <a:t>IDE	:</a:t>
            </a:r>
            <a:r>
              <a:rPr lang="en-US" sz="2400" spc="290" dirty="0">
                <a:solidFill>
                  <a:schemeClr val="tx1"/>
                </a:solidFill>
                <a:effectLst/>
                <a:latin typeface="Times New Roman" panose="02020603050405020304" pitchFamily="18" charset="0"/>
                <a:ea typeface="Symbol" panose="05050102010706020507" pitchFamily="18" charset="2"/>
                <a:cs typeface="Symbol" panose="05050102010706020507" pitchFamily="18" charset="2"/>
              </a:rPr>
              <a:t> </a:t>
            </a:r>
            <a:r>
              <a:rPr lang="en-US" sz="2400" dirty="0">
                <a:solidFill>
                  <a:schemeClr val="tx1"/>
                </a:solidFill>
                <a:effectLst/>
                <a:latin typeface="Times New Roman" panose="02020603050405020304" pitchFamily="18" charset="0"/>
                <a:ea typeface="Symbol" panose="05050102010706020507" pitchFamily="18" charset="2"/>
                <a:cs typeface="Symbol" panose="05050102010706020507" pitchFamily="18" charset="2"/>
              </a:rPr>
              <a:t>PyCharm</a:t>
            </a:r>
            <a:r>
              <a:rPr lang="en-US" sz="2400" spc="-10" dirty="0">
                <a:solidFill>
                  <a:schemeClr val="tx1"/>
                </a:solidFill>
                <a:effectLst/>
                <a:latin typeface="Times New Roman" panose="02020603050405020304" pitchFamily="18" charset="0"/>
                <a:ea typeface="Symbol" panose="05050102010706020507" pitchFamily="18" charset="2"/>
                <a:cs typeface="Symbol" panose="05050102010706020507" pitchFamily="18" charset="2"/>
              </a:rPr>
              <a:t> </a:t>
            </a:r>
            <a:r>
              <a:rPr lang="en-US" sz="2400" dirty="0">
                <a:solidFill>
                  <a:schemeClr val="tx1"/>
                </a:solidFill>
                <a:effectLst/>
                <a:latin typeface="Times New Roman" panose="02020603050405020304" pitchFamily="18" charset="0"/>
                <a:ea typeface="Symbol" panose="05050102010706020507" pitchFamily="18" charset="2"/>
                <a:cs typeface="Symbol" panose="05050102010706020507" pitchFamily="18" charset="2"/>
              </a:rPr>
              <a:t>,</a:t>
            </a:r>
            <a:r>
              <a:rPr lang="en-US" sz="2400" spc="-15" dirty="0">
                <a:solidFill>
                  <a:schemeClr val="tx1"/>
                </a:solidFill>
                <a:effectLst/>
                <a:latin typeface="Times New Roman" panose="02020603050405020304" pitchFamily="18" charset="0"/>
                <a:ea typeface="Symbol" panose="05050102010706020507" pitchFamily="18" charset="2"/>
                <a:cs typeface="Symbol" panose="05050102010706020507" pitchFamily="18" charset="2"/>
              </a:rPr>
              <a:t> </a:t>
            </a:r>
            <a:r>
              <a:rPr lang="en-US" sz="2400" dirty="0">
                <a:solidFill>
                  <a:schemeClr val="tx1"/>
                </a:solidFill>
                <a:effectLst/>
                <a:latin typeface="Times New Roman" panose="02020603050405020304" pitchFamily="18" charset="0"/>
                <a:ea typeface="Symbol" panose="05050102010706020507" pitchFamily="18" charset="2"/>
                <a:cs typeface="Symbol" panose="05050102010706020507" pitchFamily="18" charset="2"/>
              </a:rPr>
              <a:t>Eclipse/Android</a:t>
            </a:r>
            <a:r>
              <a:rPr lang="en-US" sz="2400" spc="-10" dirty="0">
                <a:solidFill>
                  <a:schemeClr val="tx1"/>
                </a:solidFill>
                <a:effectLst/>
                <a:latin typeface="Times New Roman" panose="02020603050405020304" pitchFamily="18" charset="0"/>
                <a:ea typeface="Symbol" panose="05050102010706020507" pitchFamily="18" charset="2"/>
                <a:cs typeface="Symbol" panose="05050102010706020507" pitchFamily="18" charset="2"/>
              </a:rPr>
              <a:t> </a:t>
            </a:r>
            <a:r>
              <a:rPr lang="en-US" sz="2400" dirty="0">
                <a:solidFill>
                  <a:schemeClr val="tx1"/>
                </a:solidFill>
                <a:effectLst/>
                <a:latin typeface="Times New Roman" panose="02020603050405020304" pitchFamily="18" charset="0"/>
                <a:ea typeface="Symbol" panose="05050102010706020507" pitchFamily="18" charset="2"/>
                <a:cs typeface="Symbol" panose="05050102010706020507" pitchFamily="18" charset="2"/>
              </a:rPr>
              <a:t>Studio</a:t>
            </a:r>
          </a:p>
          <a:p>
            <a:pPr marL="1600200" marR="0" lvl="3" indent="-228600">
              <a:spcBef>
                <a:spcPts val="1005"/>
              </a:spcBef>
              <a:spcAft>
                <a:spcPts val="0"/>
              </a:spcAft>
              <a:buSzPts val="1400"/>
              <a:buFont typeface="Symbol" panose="05050102010706020507" pitchFamily="18" charset="2"/>
              <a:buChar char=""/>
              <a:tabLst>
                <a:tab pos="534035" algn="l"/>
                <a:tab pos="2306320" algn="l"/>
              </a:tabLst>
            </a:pPr>
            <a:r>
              <a:rPr lang="en-US" sz="2400" dirty="0">
                <a:solidFill>
                  <a:schemeClr val="tx1"/>
                </a:solidFill>
                <a:effectLst/>
                <a:latin typeface="Times New Roman" panose="02020603050405020304" pitchFamily="18" charset="0"/>
                <a:ea typeface="Symbol" panose="05050102010706020507" pitchFamily="18" charset="2"/>
                <a:cs typeface="Symbol" panose="05050102010706020507" pitchFamily="18" charset="2"/>
              </a:rPr>
              <a:t>Framework	:</a:t>
            </a:r>
            <a:r>
              <a:rPr lang="en-US" sz="2400" spc="310" dirty="0">
                <a:solidFill>
                  <a:schemeClr val="tx1"/>
                </a:solidFill>
                <a:effectLst/>
                <a:latin typeface="Times New Roman" panose="02020603050405020304" pitchFamily="18" charset="0"/>
                <a:ea typeface="Symbol" panose="05050102010706020507" pitchFamily="18" charset="2"/>
                <a:cs typeface="Symbol" panose="05050102010706020507" pitchFamily="18" charset="2"/>
              </a:rPr>
              <a:t> </a:t>
            </a:r>
            <a:r>
              <a:rPr lang="en-US" sz="2400" dirty="0">
                <a:solidFill>
                  <a:schemeClr val="tx1"/>
                </a:solidFill>
                <a:effectLst/>
                <a:latin typeface="Times New Roman" panose="02020603050405020304" pitchFamily="18" charset="0"/>
                <a:ea typeface="Symbol" panose="05050102010706020507" pitchFamily="18" charset="2"/>
                <a:cs typeface="Symbol" panose="05050102010706020507" pitchFamily="18" charset="2"/>
              </a:rPr>
              <a:t>Flask</a:t>
            </a:r>
          </a:p>
          <a:p>
            <a:pPr marL="1600200" marR="0" lvl="3" indent="-228600">
              <a:spcBef>
                <a:spcPts val="1000"/>
              </a:spcBef>
              <a:spcAft>
                <a:spcPts val="0"/>
              </a:spcAft>
              <a:buSzPts val="1400"/>
              <a:buFont typeface="Symbol" panose="05050102010706020507" pitchFamily="18" charset="2"/>
              <a:buChar char=""/>
              <a:tabLst>
                <a:tab pos="534035" algn="l"/>
                <a:tab pos="2362200" algn="l"/>
              </a:tabLst>
            </a:pPr>
            <a:r>
              <a:rPr lang="en-US" sz="2400" dirty="0">
                <a:solidFill>
                  <a:schemeClr val="tx1"/>
                </a:solidFill>
                <a:effectLst/>
                <a:latin typeface="Times New Roman" panose="02020603050405020304" pitchFamily="18" charset="0"/>
                <a:ea typeface="Symbol" panose="05050102010706020507" pitchFamily="18" charset="2"/>
                <a:cs typeface="Symbol" panose="05050102010706020507" pitchFamily="18" charset="2"/>
              </a:rPr>
              <a:t>Database	:</a:t>
            </a:r>
            <a:r>
              <a:rPr lang="en-US" sz="2400" spc="305" dirty="0">
                <a:solidFill>
                  <a:schemeClr val="tx1"/>
                </a:solidFill>
                <a:effectLst/>
                <a:latin typeface="Times New Roman" panose="02020603050405020304" pitchFamily="18" charset="0"/>
                <a:ea typeface="Symbol" panose="05050102010706020507" pitchFamily="18" charset="2"/>
                <a:cs typeface="Symbol" panose="05050102010706020507" pitchFamily="18" charset="2"/>
              </a:rPr>
              <a:t> </a:t>
            </a:r>
            <a:r>
              <a:rPr lang="en-US" sz="2400" dirty="0">
                <a:solidFill>
                  <a:schemeClr val="tx1"/>
                </a:solidFill>
                <a:effectLst/>
                <a:latin typeface="Times New Roman" panose="02020603050405020304" pitchFamily="18" charset="0"/>
                <a:ea typeface="Symbol" panose="05050102010706020507" pitchFamily="18" charset="2"/>
                <a:cs typeface="Symbol" panose="05050102010706020507" pitchFamily="18" charset="2"/>
              </a:rPr>
              <a:t>MySQL</a:t>
            </a:r>
          </a:p>
          <a:p>
            <a:pPr marL="0" indent="0">
              <a:buNone/>
            </a:pPr>
            <a:endParaRPr lang="en-US" dirty="0"/>
          </a:p>
        </p:txBody>
      </p:sp>
    </p:spTree>
    <p:extLst>
      <p:ext uri="{BB962C8B-B14F-4D97-AF65-F5344CB8AC3E}">
        <p14:creationId xmlns:p14="http://schemas.microsoft.com/office/powerpoint/2010/main" val="44724058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97AD5A-C1F3-C340-A428-4761809C3EAE}"/>
              </a:ext>
            </a:extLst>
          </p:cNvPr>
          <p:cNvSpPr>
            <a:spLocks noGrp="1"/>
          </p:cNvSpPr>
          <p:nvPr>
            <p:ph type="title"/>
          </p:nvPr>
        </p:nvSpPr>
        <p:spPr>
          <a:xfrm>
            <a:off x="135497" y="167640"/>
            <a:ext cx="10671048" cy="768096"/>
          </a:xfrm>
        </p:spPr>
        <p:txBody>
          <a:bodyPr/>
          <a:lstStyle/>
          <a:p>
            <a:r>
              <a:rPr lang="en-US" sz="3200" b="1" dirty="0"/>
              <a:t>TABLE SPECIFICATION</a:t>
            </a:r>
            <a:br>
              <a:rPr lang="en-US" sz="3200" b="1" dirty="0"/>
            </a:br>
            <a:endParaRPr lang="en-US" sz="3200" dirty="0"/>
          </a:p>
        </p:txBody>
      </p:sp>
      <p:graphicFrame>
        <p:nvGraphicFramePr>
          <p:cNvPr id="3" name="Table 2">
            <a:extLst>
              <a:ext uri="{FF2B5EF4-FFF2-40B4-BE49-F238E27FC236}">
                <a16:creationId xmlns:a16="http://schemas.microsoft.com/office/drawing/2014/main" id="{C04DE561-5F2C-0A90-670E-6FD087DE2F09}"/>
              </a:ext>
            </a:extLst>
          </p:cNvPr>
          <p:cNvGraphicFramePr>
            <a:graphicFrameLocks noGrp="1"/>
          </p:cNvGraphicFramePr>
          <p:nvPr>
            <p:extLst>
              <p:ext uri="{D42A27DB-BD31-4B8C-83A1-F6EECF244321}">
                <p14:modId xmlns:p14="http://schemas.microsoft.com/office/powerpoint/2010/main" val="3851907537"/>
              </p:ext>
            </p:extLst>
          </p:nvPr>
        </p:nvGraphicFramePr>
        <p:xfrm>
          <a:off x="761499" y="2677915"/>
          <a:ext cx="5726430" cy="2623149"/>
        </p:xfrm>
        <a:graphic>
          <a:graphicData uri="http://schemas.openxmlformats.org/drawingml/2006/table">
            <a:tbl>
              <a:tblPr firstRow="1" firstCol="1">
                <a:tableStyleId>{073A0DAA-6AF3-43AB-8588-CEC1D06C72B9}</a:tableStyleId>
              </a:tblPr>
              <a:tblGrid>
                <a:gridCol w="1431290">
                  <a:extLst>
                    <a:ext uri="{9D8B030D-6E8A-4147-A177-3AD203B41FA5}">
                      <a16:colId xmlns:a16="http://schemas.microsoft.com/office/drawing/2014/main" val="279720834"/>
                    </a:ext>
                  </a:extLst>
                </a:gridCol>
                <a:gridCol w="1431290">
                  <a:extLst>
                    <a:ext uri="{9D8B030D-6E8A-4147-A177-3AD203B41FA5}">
                      <a16:colId xmlns:a16="http://schemas.microsoft.com/office/drawing/2014/main" val="2973400306"/>
                    </a:ext>
                  </a:extLst>
                </a:gridCol>
                <a:gridCol w="1432560">
                  <a:extLst>
                    <a:ext uri="{9D8B030D-6E8A-4147-A177-3AD203B41FA5}">
                      <a16:colId xmlns:a16="http://schemas.microsoft.com/office/drawing/2014/main" val="570532409"/>
                    </a:ext>
                  </a:extLst>
                </a:gridCol>
                <a:gridCol w="1431290">
                  <a:extLst>
                    <a:ext uri="{9D8B030D-6E8A-4147-A177-3AD203B41FA5}">
                      <a16:colId xmlns:a16="http://schemas.microsoft.com/office/drawing/2014/main" val="3014994046"/>
                    </a:ext>
                  </a:extLst>
                </a:gridCol>
              </a:tblGrid>
              <a:tr h="525244">
                <a:tc>
                  <a:txBody>
                    <a:bodyPr/>
                    <a:lstStyle/>
                    <a:p>
                      <a:pPr marL="182245" marR="176530">
                        <a:spcBef>
                          <a:spcPts val="0"/>
                        </a:spcBef>
                        <a:spcAft>
                          <a:spcPts val="0"/>
                        </a:spcAft>
                      </a:pPr>
                      <a:r>
                        <a:rPr lang="en-US" sz="1200" dirty="0">
                          <a:effectLst/>
                        </a:rPr>
                        <a:t>Sl.NO</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182245" marR="176530">
                        <a:spcBef>
                          <a:spcPts val="0"/>
                        </a:spcBef>
                        <a:spcAft>
                          <a:spcPts val="0"/>
                        </a:spcAft>
                      </a:pPr>
                      <a:r>
                        <a:rPr lang="en-US" sz="1200">
                          <a:effectLst/>
                        </a:rPr>
                        <a:t>Field</a:t>
                      </a:r>
                      <a:r>
                        <a:rPr lang="en-US" sz="1200" spc="-15">
                          <a:effectLst/>
                        </a:rPr>
                        <a:t> </a:t>
                      </a:r>
                      <a:r>
                        <a:rPr lang="en-US" sz="1200">
                          <a:effectLst/>
                        </a:rPr>
                        <a:t>Name</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339090" marR="334645">
                        <a:spcBef>
                          <a:spcPts val="0"/>
                        </a:spcBef>
                        <a:spcAft>
                          <a:spcPts val="0"/>
                        </a:spcAft>
                      </a:pPr>
                      <a:r>
                        <a:rPr lang="en-US" sz="1200">
                          <a:effectLst/>
                        </a:rPr>
                        <a:t>Data</a:t>
                      </a:r>
                      <a:r>
                        <a:rPr lang="en-US" sz="1200" spc="-15">
                          <a:effectLst/>
                        </a:rPr>
                        <a:t> </a:t>
                      </a:r>
                      <a:r>
                        <a:rPr lang="en-US" sz="1200">
                          <a:effectLst/>
                        </a:rPr>
                        <a:t>Type</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0" marR="248285">
                        <a:spcBef>
                          <a:spcPts val="0"/>
                        </a:spcBef>
                        <a:spcAft>
                          <a:spcPts val="0"/>
                        </a:spcAft>
                      </a:pPr>
                      <a:r>
                        <a:rPr lang="en-US" sz="1200">
                          <a:effectLst/>
                        </a:rPr>
                        <a:t>Constraints</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639755361"/>
                  </a:ext>
                </a:extLst>
              </a:tr>
              <a:tr h="525244">
                <a:tc>
                  <a:txBody>
                    <a:bodyPr/>
                    <a:lstStyle/>
                    <a:p>
                      <a:pPr marL="7620" marR="0">
                        <a:spcBef>
                          <a:spcPts val="0"/>
                        </a:spcBef>
                        <a:spcAft>
                          <a:spcPts val="0"/>
                        </a:spcAft>
                      </a:pPr>
                      <a:r>
                        <a:rPr lang="en-US" sz="1200" dirty="0">
                          <a:effectLst/>
                        </a:rPr>
                        <a:t>1</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180975" marR="178435">
                        <a:spcBef>
                          <a:spcPts val="0"/>
                        </a:spcBef>
                        <a:spcAft>
                          <a:spcPts val="0"/>
                        </a:spcAft>
                      </a:pPr>
                      <a:r>
                        <a:rPr lang="en-US" sz="1200">
                          <a:effectLst/>
                        </a:rPr>
                        <a:t>Login_Id</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339090" marR="333375">
                        <a:spcBef>
                          <a:spcPts val="0"/>
                        </a:spcBef>
                        <a:spcAft>
                          <a:spcPts val="0"/>
                        </a:spcAft>
                      </a:pPr>
                      <a:r>
                        <a:rPr lang="en-US" sz="1200" dirty="0">
                          <a:effectLst/>
                        </a:rPr>
                        <a:t>Int</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0" marR="249555">
                        <a:spcBef>
                          <a:spcPts val="0"/>
                        </a:spcBef>
                        <a:spcAft>
                          <a:spcPts val="0"/>
                        </a:spcAft>
                      </a:pPr>
                      <a:r>
                        <a:rPr lang="en-US" sz="1200">
                          <a:effectLst/>
                        </a:rPr>
                        <a:t>Primary</a:t>
                      </a:r>
                      <a:r>
                        <a:rPr lang="en-US" sz="1200" spc="-5">
                          <a:effectLst/>
                        </a:rPr>
                        <a:t> </a:t>
                      </a:r>
                      <a:r>
                        <a:rPr lang="en-US" sz="1200">
                          <a:effectLst/>
                        </a:rPr>
                        <a:t>Key</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821068218"/>
                  </a:ext>
                </a:extLst>
              </a:tr>
              <a:tr h="522173">
                <a:tc>
                  <a:txBody>
                    <a:bodyPr/>
                    <a:lstStyle/>
                    <a:p>
                      <a:pPr marL="7620" marR="0">
                        <a:spcBef>
                          <a:spcPts val="0"/>
                        </a:spcBef>
                        <a:spcAft>
                          <a:spcPts val="0"/>
                        </a:spcAft>
                      </a:pPr>
                      <a:r>
                        <a:rPr lang="en-US" sz="1200">
                          <a:effectLst/>
                        </a:rPr>
                        <a:t>2</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182245" marR="177800">
                        <a:spcBef>
                          <a:spcPts val="0"/>
                        </a:spcBef>
                        <a:spcAft>
                          <a:spcPts val="0"/>
                        </a:spcAft>
                      </a:pPr>
                      <a:r>
                        <a:rPr lang="en-US" sz="1200" dirty="0" err="1">
                          <a:effectLst/>
                        </a:rPr>
                        <a:t>User_Name</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338455" marR="334645">
                        <a:spcBef>
                          <a:spcPts val="0"/>
                        </a:spcBef>
                        <a:spcAft>
                          <a:spcPts val="0"/>
                        </a:spcAft>
                      </a:pPr>
                      <a:r>
                        <a:rPr lang="en-US" sz="1200" dirty="0">
                          <a:effectLst/>
                        </a:rPr>
                        <a:t>Varchar</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0" marR="249555">
                        <a:spcBef>
                          <a:spcPts val="0"/>
                        </a:spcBef>
                        <a:spcAft>
                          <a:spcPts val="0"/>
                        </a:spcAft>
                      </a:pPr>
                      <a:r>
                        <a:rPr lang="en-US" sz="1200">
                          <a:effectLst/>
                        </a:rPr>
                        <a:t>Not</a:t>
                      </a:r>
                      <a:r>
                        <a:rPr lang="en-US" sz="1200" spc="-15">
                          <a:effectLst/>
                        </a:rPr>
                        <a:t> </a:t>
                      </a:r>
                      <a:r>
                        <a:rPr lang="en-US" sz="1200">
                          <a:effectLst/>
                        </a:rPr>
                        <a:t>Null</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1264349677"/>
                  </a:ext>
                </a:extLst>
              </a:tr>
              <a:tr h="525244">
                <a:tc>
                  <a:txBody>
                    <a:bodyPr/>
                    <a:lstStyle/>
                    <a:p>
                      <a:pPr marL="7620" marR="0">
                        <a:spcBef>
                          <a:spcPts val="20"/>
                        </a:spcBef>
                        <a:spcAft>
                          <a:spcPts val="0"/>
                        </a:spcAft>
                      </a:pPr>
                      <a:r>
                        <a:rPr lang="en-US" sz="1200" dirty="0">
                          <a:effectLst/>
                        </a:rPr>
                        <a:t>3</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181610" marR="178435">
                        <a:spcBef>
                          <a:spcPts val="20"/>
                        </a:spcBef>
                        <a:spcAft>
                          <a:spcPts val="0"/>
                        </a:spcAft>
                      </a:pPr>
                      <a:r>
                        <a:rPr lang="en-US" sz="1200" dirty="0">
                          <a:effectLst/>
                        </a:rPr>
                        <a:t>Password</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338455" marR="334645">
                        <a:spcBef>
                          <a:spcPts val="20"/>
                        </a:spcBef>
                        <a:spcAft>
                          <a:spcPts val="0"/>
                        </a:spcAft>
                      </a:pPr>
                      <a:r>
                        <a:rPr lang="en-US" sz="1200" dirty="0">
                          <a:effectLst/>
                        </a:rPr>
                        <a:t>Varchar</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0" marR="249555">
                        <a:spcBef>
                          <a:spcPts val="20"/>
                        </a:spcBef>
                        <a:spcAft>
                          <a:spcPts val="0"/>
                        </a:spcAft>
                      </a:pPr>
                      <a:r>
                        <a:rPr lang="en-US" sz="1200" dirty="0">
                          <a:effectLst/>
                        </a:rPr>
                        <a:t>Not</a:t>
                      </a:r>
                      <a:r>
                        <a:rPr lang="en-US" sz="1200" spc="-15" dirty="0">
                          <a:effectLst/>
                        </a:rPr>
                        <a:t> </a:t>
                      </a:r>
                      <a:r>
                        <a:rPr lang="en-US" sz="1200" dirty="0">
                          <a:effectLst/>
                        </a:rPr>
                        <a:t>Null</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2771959046"/>
                  </a:ext>
                </a:extLst>
              </a:tr>
              <a:tr h="525244">
                <a:tc>
                  <a:txBody>
                    <a:bodyPr/>
                    <a:lstStyle/>
                    <a:p>
                      <a:pPr marL="7620" marR="0">
                        <a:spcBef>
                          <a:spcPts val="0"/>
                        </a:spcBef>
                        <a:spcAft>
                          <a:spcPts val="0"/>
                        </a:spcAft>
                      </a:pPr>
                      <a:r>
                        <a:rPr lang="en-US" sz="1200">
                          <a:effectLst/>
                        </a:rPr>
                        <a:t>4</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182245" marR="176530">
                        <a:spcBef>
                          <a:spcPts val="0"/>
                        </a:spcBef>
                        <a:spcAft>
                          <a:spcPts val="0"/>
                        </a:spcAft>
                      </a:pPr>
                      <a:r>
                        <a:rPr lang="en-US" sz="1200">
                          <a:effectLst/>
                        </a:rPr>
                        <a:t>Type</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338455" marR="334645">
                        <a:spcBef>
                          <a:spcPts val="0"/>
                        </a:spcBef>
                        <a:spcAft>
                          <a:spcPts val="0"/>
                        </a:spcAft>
                      </a:pPr>
                      <a:r>
                        <a:rPr lang="en-US" sz="1200">
                          <a:effectLst/>
                        </a:rPr>
                        <a:t>Varchar</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0" marR="249555">
                        <a:spcBef>
                          <a:spcPts val="0"/>
                        </a:spcBef>
                        <a:spcAft>
                          <a:spcPts val="0"/>
                        </a:spcAft>
                      </a:pPr>
                      <a:r>
                        <a:rPr lang="en-US" sz="1200" dirty="0">
                          <a:effectLst/>
                        </a:rPr>
                        <a:t>Not</a:t>
                      </a:r>
                      <a:r>
                        <a:rPr lang="en-US" sz="1200" spc="-15" dirty="0">
                          <a:effectLst/>
                        </a:rPr>
                        <a:t> </a:t>
                      </a:r>
                      <a:r>
                        <a:rPr lang="en-US" sz="1200" dirty="0">
                          <a:effectLst/>
                        </a:rPr>
                        <a:t>Null</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3394145334"/>
                  </a:ext>
                </a:extLst>
              </a:tr>
            </a:tbl>
          </a:graphicData>
        </a:graphic>
      </p:graphicFrame>
      <p:graphicFrame>
        <p:nvGraphicFramePr>
          <p:cNvPr id="4" name="Table 3">
            <a:extLst>
              <a:ext uri="{FF2B5EF4-FFF2-40B4-BE49-F238E27FC236}">
                <a16:creationId xmlns:a16="http://schemas.microsoft.com/office/drawing/2014/main" id="{FE96F29D-7C6D-0CC3-C455-69B2EE55CD5A}"/>
              </a:ext>
            </a:extLst>
          </p:cNvPr>
          <p:cNvGraphicFramePr>
            <a:graphicFrameLocks noGrp="1"/>
          </p:cNvGraphicFramePr>
          <p:nvPr>
            <p:extLst>
              <p:ext uri="{D42A27DB-BD31-4B8C-83A1-F6EECF244321}">
                <p14:modId xmlns:p14="http://schemas.microsoft.com/office/powerpoint/2010/main" val="19515977"/>
              </p:ext>
            </p:extLst>
          </p:nvPr>
        </p:nvGraphicFramePr>
        <p:xfrm>
          <a:off x="6747583" y="2677915"/>
          <a:ext cx="5250815" cy="3863564"/>
        </p:xfrm>
        <a:graphic>
          <a:graphicData uri="http://schemas.openxmlformats.org/drawingml/2006/table">
            <a:tbl>
              <a:tblPr firstRow="1" firstCol="1">
                <a:tableStyleId>{073A0DAA-6AF3-43AB-8588-CEC1D06C72B9}</a:tableStyleId>
              </a:tblPr>
              <a:tblGrid>
                <a:gridCol w="944245">
                  <a:extLst>
                    <a:ext uri="{9D8B030D-6E8A-4147-A177-3AD203B41FA5}">
                      <a16:colId xmlns:a16="http://schemas.microsoft.com/office/drawing/2014/main" val="1580375309"/>
                    </a:ext>
                  </a:extLst>
                </a:gridCol>
                <a:gridCol w="1436370">
                  <a:extLst>
                    <a:ext uri="{9D8B030D-6E8A-4147-A177-3AD203B41FA5}">
                      <a16:colId xmlns:a16="http://schemas.microsoft.com/office/drawing/2014/main" val="1656158482"/>
                    </a:ext>
                  </a:extLst>
                </a:gridCol>
                <a:gridCol w="1435100">
                  <a:extLst>
                    <a:ext uri="{9D8B030D-6E8A-4147-A177-3AD203B41FA5}">
                      <a16:colId xmlns:a16="http://schemas.microsoft.com/office/drawing/2014/main" val="95014486"/>
                    </a:ext>
                  </a:extLst>
                </a:gridCol>
                <a:gridCol w="1435100">
                  <a:extLst>
                    <a:ext uri="{9D8B030D-6E8A-4147-A177-3AD203B41FA5}">
                      <a16:colId xmlns:a16="http://schemas.microsoft.com/office/drawing/2014/main" val="2682556833"/>
                    </a:ext>
                  </a:extLst>
                </a:gridCol>
              </a:tblGrid>
              <a:tr h="386809">
                <a:tc>
                  <a:txBody>
                    <a:bodyPr/>
                    <a:lstStyle/>
                    <a:p>
                      <a:pPr marL="0" marR="496570">
                        <a:spcBef>
                          <a:spcPts val="0"/>
                        </a:spcBef>
                        <a:spcAft>
                          <a:spcPts val="0"/>
                        </a:spcAft>
                      </a:pPr>
                      <a:r>
                        <a:rPr lang="en-US" sz="1200">
                          <a:effectLst/>
                        </a:rPr>
                        <a:t>Sl.NO</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198755" marR="195580">
                        <a:spcBef>
                          <a:spcPts val="0"/>
                        </a:spcBef>
                        <a:spcAft>
                          <a:spcPts val="0"/>
                        </a:spcAft>
                      </a:pPr>
                      <a:r>
                        <a:rPr lang="en-US" sz="1200">
                          <a:effectLst/>
                        </a:rPr>
                        <a:t>Field</a:t>
                      </a:r>
                      <a:r>
                        <a:rPr lang="en-US" sz="1200" spc="-15">
                          <a:effectLst/>
                        </a:rPr>
                        <a:t> </a:t>
                      </a:r>
                      <a:r>
                        <a:rPr lang="en-US" sz="1200">
                          <a:effectLst/>
                        </a:rPr>
                        <a:t>Name</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269875" marR="266065">
                        <a:spcBef>
                          <a:spcPts val="0"/>
                        </a:spcBef>
                        <a:spcAft>
                          <a:spcPts val="0"/>
                        </a:spcAft>
                      </a:pPr>
                      <a:r>
                        <a:rPr lang="en-US" sz="1200">
                          <a:effectLst/>
                        </a:rPr>
                        <a:t>Data</a:t>
                      </a:r>
                      <a:r>
                        <a:rPr lang="en-US" sz="1200" spc="-15">
                          <a:effectLst/>
                        </a:rPr>
                        <a:t> </a:t>
                      </a:r>
                      <a:r>
                        <a:rPr lang="en-US" sz="1200">
                          <a:effectLst/>
                        </a:rPr>
                        <a:t>Type</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269875" marR="267335">
                        <a:spcBef>
                          <a:spcPts val="0"/>
                        </a:spcBef>
                        <a:spcAft>
                          <a:spcPts val="0"/>
                        </a:spcAft>
                      </a:pPr>
                      <a:r>
                        <a:rPr lang="en-US" sz="1200">
                          <a:effectLst/>
                        </a:rPr>
                        <a:t>Constraints</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4026000012"/>
                  </a:ext>
                </a:extLst>
              </a:tr>
              <a:tr h="386809">
                <a:tc>
                  <a:txBody>
                    <a:bodyPr/>
                    <a:lstStyle/>
                    <a:p>
                      <a:pPr marL="7620" marR="0">
                        <a:spcBef>
                          <a:spcPts val="0"/>
                        </a:spcBef>
                        <a:spcAft>
                          <a:spcPts val="0"/>
                        </a:spcAft>
                      </a:pPr>
                      <a:r>
                        <a:rPr lang="en-US" sz="1200">
                          <a:effectLst/>
                        </a:rPr>
                        <a:t>1</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198755" marR="198120">
                        <a:spcBef>
                          <a:spcPts val="0"/>
                        </a:spcBef>
                        <a:spcAft>
                          <a:spcPts val="0"/>
                        </a:spcAft>
                      </a:pPr>
                      <a:r>
                        <a:rPr lang="en-US" sz="1200" dirty="0" err="1">
                          <a:effectLst/>
                        </a:rPr>
                        <a:t>Contractor_Id</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269875" marR="265430">
                        <a:spcBef>
                          <a:spcPts val="0"/>
                        </a:spcBef>
                        <a:spcAft>
                          <a:spcPts val="0"/>
                        </a:spcAft>
                      </a:pPr>
                      <a:r>
                        <a:rPr lang="en-US" sz="1200">
                          <a:effectLst/>
                        </a:rPr>
                        <a:t>Int</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269875" marR="267970">
                        <a:spcBef>
                          <a:spcPts val="0"/>
                        </a:spcBef>
                        <a:spcAft>
                          <a:spcPts val="0"/>
                        </a:spcAft>
                      </a:pPr>
                      <a:r>
                        <a:rPr lang="en-US" sz="1200">
                          <a:effectLst/>
                        </a:rPr>
                        <a:t>Primary</a:t>
                      </a:r>
                      <a:r>
                        <a:rPr lang="en-US" sz="1200" spc="-5">
                          <a:effectLst/>
                        </a:rPr>
                        <a:t> </a:t>
                      </a:r>
                      <a:r>
                        <a:rPr lang="en-US" sz="1200">
                          <a:effectLst/>
                        </a:rPr>
                        <a:t>Key</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387906677"/>
                  </a:ext>
                </a:extLst>
              </a:tr>
              <a:tr h="386809">
                <a:tc>
                  <a:txBody>
                    <a:bodyPr/>
                    <a:lstStyle/>
                    <a:p>
                      <a:pPr marL="7620" marR="0">
                        <a:spcBef>
                          <a:spcPts val="0"/>
                        </a:spcBef>
                        <a:spcAft>
                          <a:spcPts val="0"/>
                        </a:spcAft>
                      </a:pPr>
                      <a:r>
                        <a:rPr lang="en-US" sz="1200" dirty="0">
                          <a:effectLst/>
                        </a:rPr>
                        <a:t>2</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198755" marR="195580">
                        <a:spcBef>
                          <a:spcPts val="0"/>
                        </a:spcBef>
                        <a:spcAft>
                          <a:spcPts val="0"/>
                        </a:spcAft>
                      </a:pPr>
                      <a:r>
                        <a:rPr lang="en-US" sz="1200">
                          <a:effectLst/>
                        </a:rPr>
                        <a:t>First</a:t>
                      </a:r>
                      <a:r>
                        <a:rPr lang="en-US" sz="1200" spc="-20">
                          <a:effectLst/>
                        </a:rPr>
                        <a:t> </a:t>
                      </a:r>
                      <a:r>
                        <a:rPr lang="en-US" sz="1200">
                          <a:effectLst/>
                        </a:rPr>
                        <a:t>Name</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269875" marR="266700">
                        <a:spcBef>
                          <a:spcPts val="0"/>
                        </a:spcBef>
                        <a:spcAft>
                          <a:spcPts val="0"/>
                        </a:spcAft>
                      </a:pPr>
                      <a:r>
                        <a:rPr lang="en-US" sz="1200" dirty="0">
                          <a:effectLst/>
                        </a:rPr>
                        <a:t>Varchar</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269240" marR="267970">
                        <a:spcBef>
                          <a:spcPts val="0"/>
                        </a:spcBef>
                        <a:spcAft>
                          <a:spcPts val="0"/>
                        </a:spcAft>
                      </a:pPr>
                      <a:r>
                        <a:rPr lang="en-US" sz="1200" dirty="0">
                          <a:effectLst/>
                        </a:rPr>
                        <a:t>Not</a:t>
                      </a:r>
                      <a:r>
                        <a:rPr lang="en-US" sz="1200" spc="-15" dirty="0">
                          <a:effectLst/>
                        </a:rPr>
                        <a:t> </a:t>
                      </a:r>
                      <a:r>
                        <a:rPr lang="en-US" sz="1200" dirty="0">
                          <a:effectLst/>
                        </a:rPr>
                        <a:t>Null</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2127332047"/>
                  </a:ext>
                </a:extLst>
              </a:tr>
              <a:tr h="384546">
                <a:tc>
                  <a:txBody>
                    <a:bodyPr/>
                    <a:lstStyle/>
                    <a:p>
                      <a:pPr marL="7620" marR="0">
                        <a:spcBef>
                          <a:spcPts val="0"/>
                        </a:spcBef>
                        <a:spcAft>
                          <a:spcPts val="0"/>
                        </a:spcAft>
                      </a:pPr>
                      <a:r>
                        <a:rPr lang="en-US" sz="1200">
                          <a:effectLst/>
                        </a:rPr>
                        <a:t>3</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198755" marR="197485">
                        <a:spcBef>
                          <a:spcPts val="0"/>
                        </a:spcBef>
                        <a:spcAft>
                          <a:spcPts val="0"/>
                        </a:spcAft>
                      </a:pPr>
                      <a:r>
                        <a:rPr lang="en-US" sz="1200">
                          <a:effectLst/>
                        </a:rPr>
                        <a:t>Last</a:t>
                      </a:r>
                      <a:r>
                        <a:rPr lang="en-US" sz="1200" spc="-20">
                          <a:effectLst/>
                        </a:rPr>
                        <a:t> </a:t>
                      </a:r>
                      <a:r>
                        <a:rPr lang="en-US" sz="1200">
                          <a:effectLst/>
                        </a:rPr>
                        <a:t>Name</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269875" marR="266700">
                        <a:spcBef>
                          <a:spcPts val="0"/>
                        </a:spcBef>
                        <a:spcAft>
                          <a:spcPts val="0"/>
                        </a:spcAft>
                      </a:pPr>
                      <a:r>
                        <a:rPr lang="en-US" sz="1200">
                          <a:effectLst/>
                        </a:rPr>
                        <a:t>Varchar</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269240" marR="267970">
                        <a:spcBef>
                          <a:spcPts val="0"/>
                        </a:spcBef>
                        <a:spcAft>
                          <a:spcPts val="0"/>
                        </a:spcAft>
                      </a:pPr>
                      <a:r>
                        <a:rPr lang="en-US" sz="1200" dirty="0">
                          <a:effectLst/>
                        </a:rPr>
                        <a:t>Not</a:t>
                      </a:r>
                      <a:r>
                        <a:rPr lang="en-US" sz="1200" spc="-15" dirty="0">
                          <a:effectLst/>
                        </a:rPr>
                        <a:t> </a:t>
                      </a:r>
                      <a:r>
                        <a:rPr lang="en-US" sz="1200" dirty="0">
                          <a:effectLst/>
                        </a:rPr>
                        <a:t>Null</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3097665522"/>
                  </a:ext>
                </a:extLst>
              </a:tr>
              <a:tr h="386809">
                <a:tc>
                  <a:txBody>
                    <a:bodyPr/>
                    <a:lstStyle/>
                    <a:p>
                      <a:pPr marL="7620" marR="0">
                        <a:spcBef>
                          <a:spcPts val="20"/>
                        </a:spcBef>
                        <a:spcAft>
                          <a:spcPts val="0"/>
                        </a:spcAft>
                      </a:pPr>
                      <a:r>
                        <a:rPr lang="en-US" sz="1200">
                          <a:effectLst/>
                        </a:rPr>
                        <a:t>4</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198755" marR="195580">
                        <a:spcBef>
                          <a:spcPts val="20"/>
                        </a:spcBef>
                        <a:spcAft>
                          <a:spcPts val="0"/>
                        </a:spcAft>
                      </a:pPr>
                      <a:r>
                        <a:rPr lang="en-US" sz="1200" dirty="0">
                          <a:effectLst/>
                        </a:rPr>
                        <a:t>Gender</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269875" marR="266700">
                        <a:spcBef>
                          <a:spcPts val="20"/>
                        </a:spcBef>
                        <a:spcAft>
                          <a:spcPts val="0"/>
                        </a:spcAft>
                      </a:pPr>
                      <a:r>
                        <a:rPr lang="en-US" sz="1200">
                          <a:effectLst/>
                        </a:rPr>
                        <a:t>Varchar</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269240" marR="267970">
                        <a:spcBef>
                          <a:spcPts val="20"/>
                        </a:spcBef>
                        <a:spcAft>
                          <a:spcPts val="0"/>
                        </a:spcAft>
                      </a:pPr>
                      <a:r>
                        <a:rPr lang="en-US" sz="1200">
                          <a:effectLst/>
                        </a:rPr>
                        <a:t>Not</a:t>
                      </a:r>
                      <a:r>
                        <a:rPr lang="en-US" sz="1200" spc="-15">
                          <a:effectLst/>
                        </a:rPr>
                        <a:t> </a:t>
                      </a:r>
                      <a:r>
                        <a:rPr lang="en-US" sz="1200">
                          <a:effectLst/>
                        </a:rPr>
                        <a:t>Null</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1527687545"/>
                  </a:ext>
                </a:extLst>
              </a:tr>
              <a:tr h="386809">
                <a:tc>
                  <a:txBody>
                    <a:bodyPr/>
                    <a:lstStyle/>
                    <a:p>
                      <a:pPr marL="7620" marR="0">
                        <a:spcBef>
                          <a:spcPts val="0"/>
                        </a:spcBef>
                        <a:spcAft>
                          <a:spcPts val="0"/>
                        </a:spcAft>
                      </a:pPr>
                      <a:r>
                        <a:rPr lang="en-US" sz="1200" dirty="0">
                          <a:effectLst/>
                        </a:rPr>
                        <a:t>5</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198755" marR="196850">
                        <a:spcBef>
                          <a:spcPts val="0"/>
                        </a:spcBef>
                        <a:spcAft>
                          <a:spcPts val="0"/>
                        </a:spcAft>
                      </a:pPr>
                      <a:r>
                        <a:rPr lang="en-US" sz="1200">
                          <a:effectLst/>
                        </a:rPr>
                        <a:t>Place</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269875" marR="266700">
                        <a:spcBef>
                          <a:spcPts val="0"/>
                        </a:spcBef>
                        <a:spcAft>
                          <a:spcPts val="0"/>
                        </a:spcAft>
                      </a:pPr>
                      <a:r>
                        <a:rPr lang="en-US" sz="1200">
                          <a:effectLst/>
                        </a:rPr>
                        <a:t>Varchar</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269240" marR="267970">
                        <a:spcBef>
                          <a:spcPts val="0"/>
                        </a:spcBef>
                        <a:spcAft>
                          <a:spcPts val="0"/>
                        </a:spcAft>
                      </a:pPr>
                      <a:r>
                        <a:rPr lang="en-US" sz="1200">
                          <a:effectLst/>
                        </a:rPr>
                        <a:t>Not</a:t>
                      </a:r>
                      <a:r>
                        <a:rPr lang="en-US" sz="1200" spc="-15">
                          <a:effectLst/>
                        </a:rPr>
                        <a:t> </a:t>
                      </a:r>
                      <a:r>
                        <a:rPr lang="en-US" sz="1200">
                          <a:effectLst/>
                        </a:rPr>
                        <a:t>Null</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3356719511"/>
                  </a:ext>
                </a:extLst>
              </a:tr>
              <a:tr h="386809">
                <a:tc>
                  <a:txBody>
                    <a:bodyPr/>
                    <a:lstStyle/>
                    <a:p>
                      <a:pPr marL="7620" marR="0">
                        <a:spcBef>
                          <a:spcPts val="0"/>
                        </a:spcBef>
                        <a:spcAft>
                          <a:spcPts val="0"/>
                        </a:spcAft>
                      </a:pPr>
                      <a:r>
                        <a:rPr lang="en-US" sz="1200" dirty="0">
                          <a:effectLst/>
                        </a:rPr>
                        <a:t>6</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198755" marR="197485">
                        <a:spcBef>
                          <a:spcPts val="0"/>
                        </a:spcBef>
                        <a:spcAft>
                          <a:spcPts val="0"/>
                        </a:spcAft>
                      </a:pPr>
                      <a:r>
                        <a:rPr lang="en-US" sz="1200">
                          <a:effectLst/>
                        </a:rPr>
                        <a:t>Pin</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269875" marR="265430">
                        <a:spcBef>
                          <a:spcPts val="0"/>
                        </a:spcBef>
                        <a:spcAft>
                          <a:spcPts val="0"/>
                        </a:spcAft>
                      </a:pPr>
                      <a:r>
                        <a:rPr lang="en-US" sz="1200">
                          <a:effectLst/>
                        </a:rPr>
                        <a:t>Int</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269240" marR="267970">
                        <a:spcBef>
                          <a:spcPts val="0"/>
                        </a:spcBef>
                        <a:spcAft>
                          <a:spcPts val="0"/>
                        </a:spcAft>
                      </a:pPr>
                      <a:r>
                        <a:rPr lang="en-US" sz="1200">
                          <a:effectLst/>
                        </a:rPr>
                        <a:t>Not</a:t>
                      </a:r>
                      <a:r>
                        <a:rPr lang="en-US" sz="1200" spc="-15">
                          <a:effectLst/>
                        </a:rPr>
                        <a:t> </a:t>
                      </a:r>
                      <a:r>
                        <a:rPr lang="en-US" sz="1200">
                          <a:effectLst/>
                        </a:rPr>
                        <a:t>Null</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525133948"/>
                  </a:ext>
                </a:extLst>
              </a:tr>
              <a:tr h="386809">
                <a:tc>
                  <a:txBody>
                    <a:bodyPr/>
                    <a:lstStyle/>
                    <a:p>
                      <a:pPr marL="7620" marR="0">
                        <a:spcBef>
                          <a:spcPts val="0"/>
                        </a:spcBef>
                        <a:spcAft>
                          <a:spcPts val="0"/>
                        </a:spcAft>
                      </a:pPr>
                      <a:r>
                        <a:rPr lang="en-US" sz="1200" dirty="0">
                          <a:effectLst/>
                        </a:rPr>
                        <a:t>7</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198755" marR="196850">
                        <a:spcBef>
                          <a:spcPts val="0"/>
                        </a:spcBef>
                        <a:spcAft>
                          <a:spcPts val="0"/>
                        </a:spcAft>
                      </a:pPr>
                      <a:r>
                        <a:rPr lang="en-US" sz="1200">
                          <a:effectLst/>
                        </a:rPr>
                        <a:t>Post</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269875" marR="266700">
                        <a:spcBef>
                          <a:spcPts val="0"/>
                        </a:spcBef>
                        <a:spcAft>
                          <a:spcPts val="0"/>
                        </a:spcAft>
                      </a:pPr>
                      <a:r>
                        <a:rPr lang="en-US" sz="1200">
                          <a:effectLst/>
                        </a:rPr>
                        <a:t>Varchar</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269240" marR="267970">
                        <a:spcBef>
                          <a:spcPts val="0"/>
                        </a:spcBef>
                        <a:spcAft>
                          <a:spcPts val="0"/>
                        </a:spcAft>
                      </a:pPr>
                      <a:r>
                        <a:rPr lang="en-US" sz="1200">
                          <a:effectLst/>
                        </a:rPr>
                        <a:t>Not</a:t>
                      </a:r>
                      <a:r>
                        <a:rPr lang="en-US" sz="1200" spc="-15">
                          <a:effectLst/>
                        </a:rPr>
                        <a:t> </a:t>
                      </a:r>
                      <a:r>
                        <a:rPr lang="en-US" sz="1200">
                          <a:effectLst/>
                        </a:rPr>
                        <a:t>Null</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1902519730"/>
                  </a:ext>
                </a:extLst>
              </a:tr>
              <a:tr h="384546">
                <a:tc>
                  <a:txBody>
                    <a:bodyPr/>
                    <a:lstStyle/>
                    <a:p>
                      <a:pPr marL="7620" marR="0">
                        <a:spcBef>
                          <a:spcPts val="0"/>
                        </a:spcBef>
                        <a:spcAft>
                          <a:spcPts val="0"/>
                        </a:spcAft>
                      </a:pPr>
                      <a:r>
                        <a:rPr lang="en-US" sz="1200" dirty="0">
                          <a:effectLst/>
                        </a:rPr>
                        <a:t>8</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198755" marR="196850">
                        <a:spcBef>
                          <a:spcPts val="0"/>
                        </a:spcBef>
                        <a:spcAft>
                          <a:spcPts val="0"/>
                        </a:spcAft>
                      </a:pPr>
                      <a:r>
                        <a:rPr lang="en-US" sz="1200">
                          <a:effectLst/>
                        </a:rPr>
                        <a:t>Phone</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269875" marR="265430">
                        <a:spcBef>
                          <a:spcPts val="0"/>
                        </a:spcBef>
                        <a:spcAft>
                          <a:spcPts val="0"/>
                        </a:spcAft>
                      </a:pPr>
                      <a:r>
                        <a:rPr lang="en-US" sz="1200">
                          <a:effectLst/>
                        </a:rPr>
                        <a:t>Int</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269240" marR="267970">
                        <a:spcBef>
                          <a:spcPts val="0"/>
                        </a:spcBef>
                        <a:spcAft>
                          <a:spcPts val="0"/>
                        </a:spcAft>
                      </a:pPr>
                      <a:r>
                        <a:rPr lang="en-US" sz="1200">
                          <a:effectLst/>
                        </a:rPr>
                        <a:t>Not</a:t>
                      </a:r>
                      <a:r>
                        <a:rPr lang="en-US" sz="1200" spc="-15">
                          <a:effectLst/>
                        </a:rPr>
                        <a:t> </a:t>
                      </a:r>
                      <a:r>
                        <a:rPr lang="en-US" sz="1200">
                          <a:effectLst/>
                        </a:rPr>
                        <a:t>Null</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876575275"/>
                  </a:ext>
                </a:extLst>
              </a:tr>
              <a:tr h="386809">
                <a:tc>
                  <a:txBody>
                    <a:bodyPr/>
                    <a:lstStyle/>
                    <a:p>
                      <a:pPr marL="7620" marR="0">
                        <a:spcBef>
                          <a:spcPts val="20"/>
                        </a:spcBef>
                        <a:spcAft>
                          <a:spcPts val="0"/>
                        </a:spcAft>
                      </a:pPr>
                      <a:r>
                        <a:rPr lang="en-US" sz="1200" dirty="0">
                          <a:effectLst/>
                        </a:rPr>
                        <a:t>9</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198755" marR="196215">
                        <a:spcBef>
                          <a:spcPts val="20"/>
                        </a:spcBef>
                        <a:spcAft>
                          <a:spcPts val="0"/>
                        </a:spcAft>
                      </a:pPr>
                      <a:r>
                        <a:rPr lang="en-US" sz="1200">
                          <a:effectLst/>
                        </a:rPr>
                        <a:t>Service</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269875" marR="266700">
                        <a:spcBef>
                          <a:spcPts val="20"/>
                        </a:spcBef>
                        <a:spcAft>
                          <a:spcPts val="0"/>
                        </a:spcAft>
                      </a:pPr>
                      <a:r>
                        <a:rPr lang="en-US" sz="1200" dirty="0">
                          <a:effectLst/>
                        </a:rPr>
                        <a:t>Varchar</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269240" marR="267970">
                        <a:spcBef>
                          <a:spcPts val="20"/>
                        </a:spcBef>
                        <a:spcAft>
                          <a:spcPts val="0"/>
                        </a:spcAft>
                      </a:pPr>
                      <a:r>
                        <a:rPr lang="en-US" sz="1200" dirty="0">
                          <a:effectLst/>
                        </a:rPr>
                        <a:t>Not</a:t>
                      </a:r>
                      <a:r>
                        <a:rPr lang="en-US" sz="1200" spc="-15" dirty="0">
                          <a:effectLst/>
                        </a:rPr>
                        <a:t> </a:t>
                      </a:r>
                      <a:r>
                        <a:rPr lang="en-US" sz="1200" dirty="0">
                          <a:effectLst/>
                        </a:rPr>
                        <a:t>Null</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213190394"/>
                  </a:ext>
                </a:extLst>
              </a:tr>
            </a:tbl>
          </a:graphicData>
        </a:graphic>
      </p:graphicFrame>
      <p:sp>
        <p:nvSpPr>
          <p:cNvPr id="5" name="Rectangle 1">
            <a:extLst>
              <a:ext uri="{FF2B5EF4-FFF2-40B4-BE49-F238E27FC236}">
                <a16:creationId xmlns:a16="http://schemas.microsoft.com/office/drawing/2014/main" id="{B101BAA6-ECA1-F2B1-0F28-B2819B2CB3DD}"/>
              </a:ext>
            </a:extLst>
          </p:cNvPr>
          <p:cNvSpPr>
            <a:spLocks noChangeArrowheads="1"/>
          </p:cNvSpPr>
          <p:nvPr/>
        </p:nvSpPr>
        <p:spPr bwMode="auto">
          <a:xfrm>
            <a:off x="501845" y="1939252"/>
            <a:ext cx="10442819"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57056" tIns="0" rIns="0" bIns="0" numCol="1" anchor="ctr" anchorCtr="0" compatLnSpc="1">
            <a:prstTxWarp prst="textNoShape">
              <a:avLst/>
            </a:prstTxWarp>
            <a:spAutoFit/>
          </a:bodyPr>
          <a:lstStyle>
            <a:lvl1pPr eaLnBrk="0" fontAlgn="base" hangingPunct="0">
              <a:spcBef>
                <a:spcPct val="0"/>
              </a:spcBef>
              <a:spcAft>
                <a:spcPct val="0"/>
              </a:spcAft>
              <a:tabLst>
                <a:tab pos="233363" algn="l"/>
              </a:tabLst>
              <a:defRPr>
                <a:solidFill>
                  <a:schemeClr val="tx1"/>
                </a:solidFill>
                <a:latin typeface="Arial" panose="020B0604020202020204" pitchFamily="34" charset="0"/>
              </a:defRPr>
            </a:lvl1pPr>
            <a:lvl2pPr eaLnBrk="0" fontAlgn="base" hangingPunct="0">
              <a:spcBef>
                <a:spcPct val="0"/>
              </a:spcBef>
              <a:spcAft>
                <a:spcPct val="0"/>
              </a:spcAft>
              <a:tabLst>
                <a:tab pos="233363" algn="l"/>
              </a:tabLst>
              <a:defRPr>
                <a:solidFill>
                  <a:schemeClr val="tx1"/>
                </a:solidFill>
                <a:latin typeface="Arial" panose="020B0604020202020204" pitchFamily="34" charset="0"/>
              </a:defRPr>
            </a:lvl2pPr>
            <a:lvl3pPr eaLnBrk="0" fontAlgn="base" hangingPunct="0">
              <a:spcBef>
                <a:spcPct val="0"/>
              </a:spcBef>
              <a:spcAft>
                <a:spcPct val="0"/>
              </a:spcAft>
              <a:tabLst>
                <a:tab pos="233363" algn="l"/>
              </a:tabLst>
              <a:defRPr>
                <a:solidFill>
                  <a:schemeClr val="tx1"/>
                </a:solidFill>
                <a:latin typeface="Arial" panose="020B0604020202020204" pitchFamily="34" charset="0"/>
              </a:defRPr>
            </a:lvl3pPr>
            <a:lvl4pPr eaLnBrk="0" fontAlgn="base" hangingPunct="0">
              <a:spcBef>
                <a:spcPct val="0"/>
              </a:spcBef>
              <a:spcAft>
                <a:spcPct val="0"/>
              </a:spcAft>
              <a:tabLst>
                <a:tab pos="233363" algn="l"/>
              </a:tabLst>
              <a:defRPr>
                <a:solidFill>
                  <a:schemeClr val="tx1"/>
                </a:solidFill>
                <a:latin typeface="Arial" panose="020B0604020202020204" pitchFamily="34" charset="0"/>
              </a:defRPr>
            </a:lvl4pPr>
            <a:lvl5pPr eaLnBrk="0" fontAlgn="base" hangingPunct="0">
              <a:spcBef>
                <a:spcPct val="0"/>
              </a:spcBef>
              <a:spcAft>
                <a:spcPct val="0"/>
              </a:spcAft>
              <a:tabLst>
                <a:tab pos="233363" algn="l"/>
              </a:tabLst>
              <a:defRPr>
                <a:solidFill>
                  <a:schemeClr val="tx1"/>
                </a:solidFill>
                <a:latin typeface="Arial" panose="020B0604020202020204" pitchFamily="34" charset="0"/>
              </a:defRPr>
            </a:lvl5pPr>
            <a:lvl6pPr eaLnBrk="0" fontAlgn="base" hangingPunct="0">
              <a:spcBef>
                <a:spcPct val="0"/>
              </a:spcBef>
              <a:spcAft>
                <a:spcPct val="0"/>
              </a:spcAft>
              <a:tabLst>
                <a:tab pos="233363" algn="l"/>
              </a:tabLst>
              <a:defRPr>
                <a:solidFill>
                  <a:schemeClr val="tx1"/>
                </a:solidFill>
                <a:latin typeface="Arial" panose="020B0604020202020204" pitchFamily="34" charset="0"/>
              </a:defRPr>
            </a:lvl6pPr>
            <a:lvl7pPr eaLnBrk="0" fontAlgn="base" hangingPunct="0">
              <a:spcBef>
                <a:spcPct val="0"/>
              </a:spcBef>
              <a:spcAft>
                <a:spcPct val="0"/>
              </a:spcAft>
              <a:tabLst>
                <a:tab pos="233363" algn="l"/>
              </a:tabLst>
              <a:defRPr>
                <a:solidFill>
                  <a:schemeClr val="tx1"/>
                </a:solidFill>
                <a:latin typeface="Arial" panose="020B0604020202020204" pitchFamily="34" charset="0"/>
              </a:defRPr>
            </a:lvl7pPr>
            <a:lvl8pPr eaLnBrk="0" fontAlgn="base" hangingPunct="0">
              <a:spcBef>
                <a:spcPct val="0"/>
              </a:spcBef>
              <a:spcAft>
                <a:spcPct val="0"/>
              </a:spcAft>
              <a:tabLst>
                <a:tab pos="233363" algn="l"/>
              </a:tabLst>
              <a:defRPr>
                <a:solidFill>
                  <a:schemeClr val="tx1"/>
                </a:solidFill>
                <a:latin typeface="Arial" panose="020B0604020202020204" pitchFamily="34" charset="0"/>
              </a:defRPr>
            </a:lvl8pPr>
            <a:lvl9pPr eaLnBrk="0" fontAlgn="base" hangingPunct="0">
              <a:spcBef>
                <a:spcPct val="0"/>
              </a:spcBef>
              <a:spcAft>
                <a:spcPct val="0"/>
              </a:spcAft>
              <a:tabLst>
                <a:tab pos="233363" algn="l"/>
              </a:tabLs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tab pos="233363" algn="l"/>
              </a:tabLst>
            </a:pPr>
            <a:r>
              <a:rPr kumimoji="0" lang="en-US" altLang="en-US" sz="1600" b="1" i="1" u="sng" strike="noStrike" cap="none" normalizeH="0" baseline="0" dirty="0">
                <a:ln>
                  <a:noFill/>
                </a:ln>
                <a:solidFill>
                  <a:schemeClr val="tx1"/>
                </a:solidFill>
                <a:effectLst/>
                <a:latin typeface="Arial" panose="020B0604020202020204" pitchFamily="34" charset="0"/>
                <a:ea typeface="Times New Roman" panose="02020603050405020304" pitchFamily="18" charset="0"/>
              </a:rPr>
              <a:t>Login </a:t>
            </a:r>
            <a:r>
              <a:rPr kumimoji="0" lang="en-US" altLang="en-US" sz="1600" b="1" i="1" strike="noStrike" cap="none" normalizeH="0" baseline="0" dirty="0">
                <a:ln>
                  <a:noFill/>
                </a:ln>
                <a:solidFill>
                  <a:schemeClr val="tx1"/>
                </a:solidFill>
                <a:effectLst/>
                <a:latin typeface="Arial" panose="020B0604020202020204" pitchFamily="34" charset="0"/>
                <a:ea typeface="Times New Roman" panose="02020603050405020304" pitchFamily="18" charset="0"/>
              </a:rPr>
              <a:t>                                                                                                </a:t>
            </a:r>
            <a:r>
              <a:rPr kumimoji="0" lang="en-US" altLang="en-US" sz="1600" b="1" i="1" u="sng" strike="noStrike" cap="none" normalizeH="0" baseline="0" dirty="0">
                <a:ln>
                  <a:noFill/>
                </a:ln>
                <a:solidFill>
                  <a:schemeClr val="tx1"/>
                </a:solidFill>
                <a:effectLst/>
                <a:latin typeface="Arial" panose="020B0604020202020204" pitchFamily="34" charset="0"/>
                <a:ea typeface="Times New Roman" panose="02020603050405020304" pitchFamily="18" charset="0"/>
              </a:rPr>
              <a:t>contractor</a:t>
            </a:r>
            <a:endParaRPr kumimoji="0" lang="en-US" altLang="en-US" sz="1100" b="0" i="0" u="sng"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233363" algn="l"/>
              </a:tabLst>
            </a:pPr>
            <a:br>
              <a:rPr kumimoji="0" lang="en-US" altLang="en-US" sz="1400" b="0" i="0" u="sng" strike="noStrike" cap="none" normalizeH="0" baseline="0" dirty="0">
                <a:ln>
                  <a:noFill/>
                </a:ln>
                <a:solidFill>
                  <a:schemeClr val="tx1"/>
                </a:solidFill>
                <a:effectLst/>
                <a:latin typeface="Arial" panose="020B0604020202020204" pitchFamily="34" charset="0"/>
                <a:ea typeface="Times New Roman" panose="02020603050405020304" pitchFamily="18" charset="0"/>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99216660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1AAE7037-86E0-1F52-8837-CB20938FCEBC}"/>
              </a:ext>
            </a:extLst>
          </p:cNvPr>
          <p:cNvGraphicFramePr>
            <a:graphicFrameLocks noGrp="1"/>
          </p:cNvGraphicFramePr>
          <p:nvPr>
            <p:extLst>
              <p:ext uri="{D42A27DB-BD31-4B8C-83A1-F6EECF244321}">
                <p14:modId xmlns:p14="http://schemas.microsoft.com/office/powerpoint/2010/main" val="1677605713"/>
              </p:ext>
            </p:extLst>
          </p:nvPr>
        </p:nvGraphicFramePr>
        <p:xfrm>
          <a:off x="599905" y="1946090"/>
          <a:ext cx="5397621" cy="3568440"/>
        </p:xfrm>
        <a:graphic>
          <a:graphicData uri="http://schemas.openxmlformats.org/drawingml/2006/table">
            <a:tbl>
              <a:tblPr firstRow="1" firstCol="1">
                <a:tableStyleId>{073A0DAA-6AF3-43AB-8588-CEC1D06C72B9}</a:tableStyleId>
              </a:tblPr>
              <a:tblGrid>
                <a:gridCol w="1349106">
                  <a:extLst>
                    <a:ext uri="{9D8B030D-6E8A-4147-A177-3AD203B41FA5}">
                      <a16:colId xmlns:a16="http://schemas.microsoft.com/office/drawing/2014/main" val="2360684947"/>
                    </a:ext>
                  </a:extLst>
                </a:gridCol>
                <a:gridCol w="1349106">
                  <a:extLst>
                    <a:ext uri="{9D8B030D-6E8A-4147-A177-3AD203B41FA5}">
                      <a16:colId xmlns:a16="http://schemas.microsoft.com/office/drawing/2014/main" val="1256920924"/>
                    </a:ext>
                  </a:extLst>
                </a:gridCol>
                <a:gridCol w="1350303">
                  <a:extLst>
                    <a:ext uri="{9D8B030D-6E8A-4147-A177-3AD203B41FA5}">
                      <a16:colId xmlns:a16="http://schemas.microsoft.com/office/drawing/2014/main" val="1502369283"/>
                    </a:ext>
                  </a:extLst>
                </a:gridCol>
                <a:gridCol w="1349106">
                  <a:extLst>
                    <a:ext uri="{9D8B030D-6E8A-4147-A177-3AD203B41FA5}">
                      <a16:colId xmlns:a16="http://schemas.microsoft.com/office/drawing/2014/main" val="2276556274"/>
                    </a:ext>
                  </a:extLst>
                </a:gridCol>
              </a:tblGrid>
              <a:tr h="0">
                <a:tc>
                  <a:txBody>
                    <a:bodyPr/>
                    <a:lstStyle/>
                    <a:p>
                      <a:pPr marL="182245" marR="176530">
                        <a:spcBef>
                          <a:spcPts val="0"/>
                        </a:spcBef>
                        <a:spcAft>
                          <a:spcPts val="0"/>
                        </a:spcAft>
                      </a:pPr>
                      <a:r>
                        <a:rPr lang="en-US" sz="1200">
                          <a:effectLst/>
                        </a:rPr>
                        <a:t>Sl.NO</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182245" marR="176530">
                        <a:spcBef>
                          <a:spcPts val="0"/>
                        </a:spcBef>
                        <a:spcAft>
                          <a:spcPts val="0"/>
                        </a:spcAft>
                      </a:pPr>
                      <a:r>
                        <a:rPr lang="en-US" sz="1200">
                          <a:effectLst/>
                        </a:rPr>
                        <a:t>Field</a:t>
                      </a:r>
                      <a:r>
                        <a:rPr lang="en-US" sz="1200" spc="-15">
                          <a:effectLst/>
                        </a:rPr>
                        <a:t> </a:t>
                      </a:r>
                      <a:r>
                        <a:rPr lang="en-US" sz="1200">
                          <a:effectLst/>
                        </a:rPr>
                        <a:t>Name</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339090" marR="334645">
                        <a:spcBef>
                          <a:spcPts val="0"/>
                        </a:spcBef>
                        <a:spcAft>
                          <a:spcPts val="0"/>
                        </a:spcAft>
                      </a:pPr>
                      <a:r>
                        <a:rPr lang="en-US" sz="1200">
                          <a:effectLst/>
                        </a:rPr>
                        <a:t>Data</a:t>
                      </a:r>
                      <a:r>
                        <a:rPr lang="en-US" sz="1200" spc="-15">
                          <a:effectLst/>
                        </a:rPr>
                        <a:t> </a:t>
                      </a:r>
                      <a:r>
                        <a:rPr lang="en-US" sz="1200">
                          <a:effectLst/>
                        </a:rPr>
                        <a:t>Type</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0" marR="248285">
                        <a:spcBef>
                          <a:spcPts val="0"/>
                        </a:spcBef>
                        <a:spcAft>
                          <a:spcPts val="0"/>
                        </a:spcAft>
                      </a:pPr>
                      <a:r>
                        <a:rPr lang="en-US" sz="1200">
                          <a:effectLst/>
                        </a:rPr>
                        <a:t>Constraints</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445663215"/>
                  </a:ext>
                </a:extLst>
              </a:tr>
              <a:tr h="398577">
                <a:tc>
                  <a:txBody>
                    <a:bodyPr/>
                    <a:lstStyle/>
                    <a:p>
                      <a:pPr marL="7620" marR="0">
                        <a:spcBef>
                          <a:spcPts val="0"/>
                        </a:spcBef>
                        <a:spcAft>
                          <a:spcPts val="0"/>
                        </a:spcAft>
                      </a:pPr>
                      <a:r>
                        <a:rPr lang="en-US" sz="1200">
                          <a:effectLst/>
                        </a:rPr>
                        <a:t>1</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182245" marR="178435">
                        <a:spcBef>
                          <a:spcPts val="0"/>
                        </a:spcBef>
                        <a:spcAft>
                          <a:spcPts val="0"/>
                        </a:spcAft>
                      </a:pPr>
                      <a:r>
                        <a:rPr lang="en-US" sz="1200">
                          <a:effectLst/>
                        </a:rPr>
                        <a:t>User_Id</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339090" marR="333375">
                        <a:spcBef>
                          <a:spcPts val="0"/>
                        </a:spcBef>
                        <a:spcAft>
                          <a:spcPts val="0"/>
                        </a:spcAft>
                      </a:pPr>
                      <a:r>
                        <a:rPr lang="en-US" sz="1200">
                          <a:effectLst/>
                        </a:rPr>
                        <a:t>Int</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0" marR="249555">
                        <a:spcBef>
                          <a:spcPts val="0"/>
                        </a:spcBef>
                        <a:spcAft>
                          <a:spcPts val="0"/>
                        </a:spcAft>
                      </a:pPr>
                      <a:r>
                        <a:rPr lang="en-US" sz="1200">
                          <a:effectLst/>
                        </a:rPr>
                        <a:t>Primary</a:t>
                      </a:r>
                      <a:r>
                        <a:rPr lang="en-US" sz="1200" spc="-5">
                          <a:effectLst/>
                        </a:rPr>
                        <a:t> </a:t>
                      </a:r>
                      <a:r>
                        <a:rPr lang="en-US" sz="1200">
                          <a:effectLst/>
                        </a:rPr>
                        <a:t>Key</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872357459"/>
                  </a:ext>
                </a:extLst>
              </a:tr>
              <a:tr h="400921">
                <a:tc>
                  <a:txBody>
                    <a:bodyPr/>
                    <a:lstStyle/>
                    <a:p>
                      <a:pPr marL="7620" marR="0">
                        <a:spcBef>
                          <a:spcPts val="20"/>
                        </a:spcBef>
                        <a:spcAft>
                          <a:spcPts val="0"/>
                        </a:spcAft>
                      </a:pPr>
                      <a:r>
                        <a:rPr lang="en-US" sz="1200">
                          <a:effectLst/>
                        </a:rPr>
                        <a:t>2</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180975" marR="178435">
                        <a:spcBef>
                          <a:spcPts val="20"/>
                        </a:spcBef>
                        <a:spcAft>
                          <a:spcPts val="0"/>
                        </a:spcAft>
                      </a:pPr>
                      <a:r>
                        <a:rPr lang="en-US" sz="1200">
                          <a:effectLst/>
                        </a:rPr>
                        <a:t>Login_Id</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339090" marR="333375">
                        <a:spcBef>
                          <a:spcPts val="20"/>
                        </a:spcBef>
                        <a:spcAft>
                          <a:spcPts val="0"/>
                        </a:spcAft>
                      </a:pPr>
                      <a:r>
                        <a:rPr lang="en-US" sz="1200" dirty="0">
                          <a:effectLst/>
                        </a:rPr>
                        <a:t>Int</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0" marR="250190">
                        <a:spcBef>
                          <a:spcPts val="20"/>
                        </a:spcBef>
                        <a:spcAft>
                          <a:spcPts val="0"/>
                        </a:spcAft>
                      </a:pPr>
                      <a:r>
                        <a:rPr lang="en-US" sz="1200">
                          <a:effectLst/>
                        </a:rPr>
                        <a:t>Foreign_Key</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3650174351"/>
                  </a:ext>
                </a:extLst>
              </a:tr>
              <a:tr h="400921">
                <a:tc>
                  <a:txBody>
                    <a:bodyPr/>
                    <a:lstStyle/>
                    <a:p>
                      <a:pPr marL="7620" marR="0">
                        <a:spcBef>
                          <a:spcPts val="0"/>
                        </a:spcBef>
                        <a:spcAft>
                          <a:spcPts val="0"/>
                        </a:spcAft>
                      </a:pPr>
                      <a:r>
                        <a:rPr lang="en-US" sz="1200">
                          <a:effectLst/>
                        </a:rPr>
                        <a:t>3</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182245" marR="177165">
                        <a:spcBef>
                          <a:spcPts val="0"/>
                        </a:spcBef>
                        <a:spcAft>
                          <a:spcPts val="0"/>
                        </a:spcAft>
                      </a:pPr>
                      <a:r>
                        <a:rPr lang="en-US" sz="1200">
                          <a:effectLst/>
                        </a:rPr>
                        <a:t>First</a:t>
                      </a:r>
                      <a:r>
                        <a:rPr lang="en-US" sz="1200" spc="-20">
                          <a:effectLst/>
                        </a:rPr>
                        <a:t> </a:t>
                      </a:r>
                      <a:r>
                        <a:rPr lang="en-US" sz="1200">
                          <a:effectLst/>
                        </a:rPr>
                        <a:t>Name</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338455" marR="334645">
                        <a:spcBef>
                          <a:spcPts val="0"/>
                        </a:spcBef>
                        <a:spcAft>
                          <a:spcPts val="0"/>
                        </a:spcAft>
                      </a:pPr>
                      <a:r>
                        <a:rPr lang="en-US" sz="1200" dirty="0">
                          <a:effectLst/>
                        </a:rPr>
                        <a:t>Varchar</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0" marR="249555">
                        <a:spcBef>
                          <a:spcPts val="0"/>
                        </a:spcBef>
                        <a:spcAft>
                          <a:spcPts val="0"/>
                        </a:spcAft>
                      </a:pPr>
                      <a:r>
                        <a:rPr lang="en-US" sz="1200">
                          <a:effectLst/>
                        </a:rPr>
                        <a:t>Not</a:t>
                      </a:r>
                      <a:r>
                        <a:rPr lang="en-US" sz="1200" spc="-15">
                          <a:effectLst/>
                        </a:rPr>
                        <a:t> </a:t>
                      </a:r>
                      <a:r>
                        <a:rPr lang="en-US" sz="1200">
                          <a:effectLst/>
                        </a:rPr>
                        <a:t>Null</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1375052363"/>
                  </a:ext>
                </a:extLst>
              </a:tr>
              <a:tr h="400921">
                <a:tc>
                  <a:txBody>
                    <a:bodyPr/>
                    <a:lstStyle/>
                    <a:p>
                      <a:pPr marL="7620" marR="0">
                        <a:spcBef>
                          <a:spcPts val="0"/>
                        </a:spcBef>
                        <a:spcAft>
                          <a:spcPts val="0"/>
                        </a:spcAft>
                      </a:pPr>
                      <a:r>
                        <a:rPr lang="en-US" sz="1200">
                          <a:effectLst/>
                        </a:rPr>
                        <a:t>4</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182245" marR="178435">
                        <a:spcBef>
                          <a:spcPts val="0"/>
                        </a:spcBef>
                        <a:spcAft>
                          <a:spcPts val="0"/>
                        </a:spcAft>
                      </a:pPr>
                      <a:r>
                        <a:rPr lang="en-US" sz="1200" dirty="0">
                          <a:effectLst/>
                        </a:rPr>
                        <a:t>Last</a:t>
                      </a:r>
                      <a:r>
                        <a:rPr lang="en-US" sz="1200" spc="-20" dirty="0">
                          <a:effectLst/>
                        </a:rPr>
                        <a:t> </a:t>
                      </a:r>
                      <a:r>
                        <a:rPr lang="en-US" sz="1200" dirty="0">
                          <a:effectLst/>
                        </a:rPr>
                        <a:t>Name</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338455" marR="334645">
                        <a:spcBef>
                          <a:spcPts val="0"/>
                        </a:spcBef>
                        <a:spcAft>
                          <a:spcPts val="0"/>
                        </a:spcAft>
                      </a:pPr>
                      <a:r>
                        <a:rPr lang="en-US" sz="1200">
                          <a:effectLst/>
                        </a:rPr>
                        <a:t>Varchar</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0" marR="249555">
                        <a:spcBef>
                          <a:spcPts val="0"/>
                        </a:spcBef>
                        <a:spcAft>
                          <a:spcPts val="0"/>
                        </a:spcAft>
                      </a:pPr>
                      <a:r>
                        <a:rPr lang="en-US" sz="1200">
                          <a:effectLst/>
                        </a:rPr>
                        <a:t>Not</a:t>
                      </a:r>
                      <a:r>
                        <a:rPr lang="en-US" sz="1200" spc="-15">
                          <a:effectLst/>
                        </a:rPr>
                        <a:t> </a:t>
                      </a:r>
                      <a:r>
                        <a:rPr lang="en-US" sz="1200">
                          <a:effectLst/>
                        </a:rPr>
                        <a:t>Null</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1722990267"/>
                  </a:ext>
                </a:extLst>
              </a:tr>
              <a:tr h="400921">
                <a:tc>
                  <a:txBody>
                    <a:bodyPr/>
                    <a:lstStyle/>
                    <a:p>
                      <a:pPr marL="7620" marR="0">
                        <a:spcBef>
                          <a:spcPts val="0"/>
                        </a:spcBef>
                        <a:spcAft>
                          <a:spcPts val="0"/>
                        </a:spcAft>
                      </a:pPr>
                      <a:r>
                        <a:rPr lang="en-US" sz="1200">
                          <a:effectLst/>
                        </a:rPr>
                        <a:t>5</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182245" marR="177800">
                        <a:spcBef>
                          <a:spcPts val="0"/>
                        </a:spcBef>
                        <a:spcAft>
                          <a:spcPts val="0"/>
                        </a:spcAft>
                      </a:pPr>
                      <a:r>
                        <a:rPr lang="en-US" sz="1200">
                          <a:effectLst/>
                        </a:rPr>
                        <a:t>Place</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338455" marR="334645">
                        <a:spcBef>
                          <a:spcPts val="0"/>
                        </a:spcBef>
                        <a:spcAft>
                          <a:spcPts val="0"/>
                        </a:spcAft>
                      </a:pPr>
                      <a:r>
                        <a:rPr lang="en-US" sz="1200">
                          <a:effectLst/>
                        </a:rPr>
                        <a:t>Varchar</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0" marR="249555">
                        <a:spcBef>
                          <a:spcPts val="0"/>
                        </a:spcBef>
                        <a:spcAft>
                          <a:spcPts val="0"/>
                        </a:spcAft>
                      </a:pPr>
                      <a:r>
                        <a:rPr lang="en-US" sz="1200">
                          <a:effectLst/>
                        </a:rPr>
                        <a:t>Not</a:t>
                      </a:r>
                      <a:r>
                        <a:rPr lang="en-US" sz="1200" spc="-15">
                          <a:effectLst/>
                        </a:rPr>
                        <a:t> </a:t>
                      </a:r>
                      <a:r>
                        <a:rPr lang="en-US" sz="1200">
                          <a:effectLst/>
                        </a:rPr>
                        <a:t>Null</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942667478"/>
                  </a:ext>
                </a:extLst>
              </a:tr>
              <a:tr h="398577">
                <a:tc>
                  <a:txBody>
                    <a:bodyPr/>
                    <a:lstStyle/>
                    <a:p>
                      <a:pPr marL="7620" marR="0">
                        <a:spcBef>
                          <a:spcPts val="0"/>
                        </a:spcBef>
                        <a:spcAft>
                          <a:spcPts val="0"/>
                        </a:spcAft>
                      </a:pPr>
                      <a:r>
                        <a:rPr lang="en-US" sz="1200">
                          <a:effectLst/>
                        </a:rPr>
                        <a:t>6</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181610" marR="178435">
                        <a:spcBef>
                          <a:spcPts val="0"/>
                        </a:spcBef>
                        <a:spcAft>
                          <a:spcPts val="0"/>
                        </a:spcAft>
                      </a:pPr>
                      <a:r>
                        <a:rPr lang="en-US" sz="1200">
                          <a:effectLst/>
                        </a:rPr>
                        <a:t>Pin</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339090" marR="333375">
                        <a:spcBef>
                          <a:spcPts val="0"/>
                        </a:spcBef>
                        <a:spcAft>
                          <a:spcPts val="0"/>
                        </a:spcAft>
                      </a:pPr>
                      <a:r>
                        <a:rPr lang="en-US" sz="1200">
                          <a:effectLst/>
                        </a:rPr>
                        <a:t>Int</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0" marR="249555">
                        <a:spcBef>
                          <a:spcPts val="0"/>
                        </a:spcBef>
                        <a:spcAft>
                          <a:spcPts val="0"/>
                        </a:spcAft>
                      </a:pPr>
                      <a:r>
                        <a:rPr lang="en-US" sz="1200">
                          <a:effectLst/>
                        </a:rPr>
                        <a:t>Not</a:t>
                      </a:r>
                      <a:r>
                        <a:rPr lang="en-US" sz="1200" spc="-15">
                          <a:effectLst/>
                        </a:rPr>
                        <a:t> </a:t>
                      </a:r>
                      <a:r>
                        <a:rPr lang="en-US" sz="1200">
                          <a:effectLst/>
                        </a:rPr>
                        <a:t>Null</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3535301691"/>
                  </a:ext>
                </a:extLst>
              </a:tr>
              <a:tr h="400921">
                <a:tc>
                  <a:txBody>
                    <a:bodyPr/>
                    <a:lstStyle/>
                    <a:p>
                      <a:pPr marL="7620" marR="0">
                        <a:spcBef>
                          <a:spcPts val="0"/>
                        </a:spcBef>
                        <a:spcAft>
                          <a:spcPts val="0"/>
                        </a:spcAft>
                      </a:pPr>
                      <a:r>
                        <a:rPr lang="en-US" sz="1200">
                          <a:effectLst/>
                        </a:rPr>
                        <a:t>7</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182245" marR="177800">
                        <a:spcBef>
                          <a:spcPts val="0"/>
                        </a:spcBef>
                        <a:spcAft>
                          <a:spcPts val="0"/>
                        </a:spcAft>
                      </a:pPr>
                      <a:r>
                        <a:rPr lang="en-US" sz="1200">
                          <a:effectLst/>
                        </a:rPr>
                        <a:t>Post</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338455" marR="334645">
                        <a:spcBef>
                          <a:spcPts val="0"/>
                        </a:spcBef>
                        <a:spcAft>
                          <a:spcPts val="0"/>
                        </a:spcAft>
                      </a:pPr>
                      <a:r>
                        <a:rPr lang="en-US" sz="1200">
                          <a:effectLst/>
                        </a:rPr>
                        <a:t>Varchar</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0" marR="249555">
                        <a:spcBef>
                          <a:spcPts val="0"/>
                        </a:spcBef>
                        <a:spcAft>
                          <a:spcPts val="0"/>
                        </a:spcAft>
                      </a:pPr>
                      <a:r>
                        <a:rPr lang="en-US" sz="1200">
                          <a:effectLst/>
                        </a:rPr>
                        <a:t>Not</a:t>
                      </a:r>
                      <a:r>
                        <a:rPr lang="en-US" sz="1200" spc="-15">
                          <a:effectLst/>
                        </a:rPr>
                        <a:t> </a:t>
                      </a:r>
                      <a:r>
                        <a:rPr lang="en-US" sz="1200">
                          <a:effectLst/>
                        </a:rPr>
                        <a:t>Null</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3290175851"/>
                  </a:ext>
                </a:extLst>
              </a:tr>
              <a:tr h="400921">
                <a:tc>
                  <a:txBody>
                    <a:bodyPr/>
                    <a:lstStyle/>
                    <a:p>
                      <a:pPr marL="7620" marR="0">
                        <a:spcBef>
                          <a:spcPts val="0"/>
                        </a:spcBef>
                        <a:spcAft>
                          <a:spcPts val="0"/>
                        </a:spcAft>
                      </a:pPr>
                      <a:r>
                        <a:rPr lang="en-US" sz="1200">
                          <a:effectLst/>
                        </a:rPr>
                        <a:t>8</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182245" marR="178435">
                        <a:spcBef>
                          <a:spcPts val="0"/>
                        </a:spcBef>
                        <a:spcAft>
                          <a:spcPts val="0"/>
                        </a:spcAft>
                      </a:pPr>
                      <a:r>
                        <a:rPr lang="en-US" sz="1200" dirty="0">
                          <a:effectLst/>
                        </a:rPr>
                        <a:t>Phone</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339090" marR="333375">
                        <a:spcBef>
                          <a:spcPts val="0"/>
                        </a:spcBef>
                        <a:spcAft>
                          <a:spcPts val="0"/>
                        </a:spcAft>
                      </a:pPr>
                      <a:r>
                        <a:rPr lang="en-US" sz="1200">
                          <a:effectLst/>
                        </a:rPr>
                        <a:t>Int</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0" marR="249555">
                        <a:spcBef>
                          <a:spcPts val="0"/>
                        </a:spcBef>
                        <a:spcAft>
                          <a:spcPts val="0"/>
                        </a:spcAft>
                      </a:pPr>
                      <a:r>
                        <a:rPr lang="en-US" sz="1200" dirty="0">
                          <a:effectLst/>
                        </a:rPr>
                        <a:t>Not</a:t>
                      </a:r>
                      <a:r>
                        <a:rPr lang="en-US" sz="1200" spc="-15" dirty="0">
                          <a:effectLst/>
                        </a:rPr>
                        <a:t> </a:t>
                      </a:r>
                      <a:r>
                        <a:rPr lang="en-US" sz="1200" dirty="0">
                          <a:effectLst/>
                        </a:rPr>
                        <a:t>Null</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2400416867"/>
                  </a:ext>
                </a:extLst>
              </a:tr>
            </a:tbl>
          </a:graphicData>
        </a:graphic>
      </p:graphicFrame>
      <p:graphicFrame>
        <p:nvGraphicFramePr>
          <p:cNvPr id="3" name="Table 2">
            <a:extLst>
              <a:ext uri="{FF2B5EF4-FFF2-40B4-BE49-F238E27FC236}">
                <a16:creationId xmlns:a16="http://schemas.microsoft.com/office/drawing/2014/main" id="{D39A1089-0301-820F-B4C6-B3D22FBA1765}"/>
              </a:ext>
            </a:extLst>
          </p:cNvPr>
          <p:cNvGraphicFramePr>
            <a:graphicFrameLocks noGrp="1"/>
          </p:cNvGraphicFramePr>
          <p:nvPr>
            <p:extLst>
              <p:ext uri="{D42A27DB-BD31-4B8C-83A1-F6EECF244321}">
                <p14:modId xmlns:p14="http://schemas.microsoft.com/office/powerpoint/2010/main" val="1515237032"/>
              </p:ext>
            </p:extLst>
          </p:nvPr>
        </p:nvGraphicFramePr>
        <p:xfrm>
          <a:off x="6667436" y="1946090"/>
          <a:ext cx="5247900" cy="2625911"/>
        </p:xfrm>
        <a:graphic>
          <a:graphicData uri="http://schemas.openxmlformats.org/drawingml/2006/table">
            <a:tbl>
              <a:tblPr firstRow="1" firstCol="1">
                <a:tableStyleId>{073A0DAA-6AF3-43AB-8588-CEC1D06C72B9}</a:tableStyleId>
              </a:tblPr>
              <a:tblGrid>
                <a:gridCol w="1311684">
                  <a:extLst>
                    <a:ext uri="{9D8B030D-6E8A-4147-A177-3AD203B41FA5}">
                      <a16:colId xmlns:a16="http://schemas.microsoft.com/office/drawing/2014/main" val="3877188215"/>
                    </a:ext>
                  </a:extLst>
                </a:gridCol>
                <a:gridCol w="1311684">
                  <a:extLst>
                    <a:ext uri="{9D8B030D-6E8A-4147-A177-3AD203B41FA5}">
                      <a16:colId xmlns:a16="http://schemas.microsoft.com/office/drawing/2014/main" val="1806154998"/>
                    </a:ext>
                  </a:extLst>
                </a:gridCol>
                <a:gridCol w="1312848">
                  <a:extLst>
                    <a:ext uri="{9D8B030D-6E8A-4147-A177-3AD203B41FA5}">
                      <a16:colId xmlns:a16="http://schemas.microsoft.com/office/drawing/2014/main" val="1523766747"/>
                    </a:ext>
                  </a:extLst>
                </a:gridCol>
                <a:gridCol w="1311684">
                  <a:extLst>
                    <a:ext uri="{9D8B030D-6E8A-4147-A177-3AD203B41FA5}">
                      <a16:colId xmlns:a16="http://schemas.microsoft.com/office/drawing/2014/main" val="1527075229"/>
                    </a:ext>
                  </a:extLst>
                </a:gridCol>
              </a:tblGrid>
              <a:tr h="435516">
                <a:tc>
                  <a:txBody>
                    <a:bodyPr/>
                    <a:lstStyle/>
                    <a:p>
                      <a:pPr marL="182245" marR="176530">
                        <a:spcBef>
                          <a:spcPts val="0"/>
                        </a:spcBef>
                        <a:spcAft>
                          <a:spcPts val="0"/>
                        </a:spcAft>
                      </a:pPr>
                      <a:r>
                        <a:rPr lang="en-US" sz="1200">
                          <a:effectLst/>
                        </a:rPr>
                        <a:t>Sl.NO</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182245" marR="176530">
                        <a:spcBef>
                          <a:spcPts val="0"/>
                        </a:spcBef>
                        <a:spcAft>
                          <a:spcPts val="0"/>
                        </a:spcAft>
                      </a:pPr>
                      <a:r>
                        <a:rPr lang="en-US" sz="1200">
                          <a:effectLst/>
                        </a:rPr>
                        <a:t>Field</a:t>
                      </a:r>
                      <a:r>
                        <a:rPr lang="en-US" sz="1200" spc="-15">
                          <a:effectLst/>
                        </a:rPr>
                        <a:t> </a:t>
                      </a:r>
                      <a:r>
                        <a:rPr lang="en-US" sz="1200">
                          <a:effectLst/>
                        </a:rPr>
                        <a:t>Name</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339090" marR="334645">
                        <a:spcBef>
                          <a:spcPts val="0"/>
                        </a:spcBef>
                        <a:spcAft>
                          <a:spcPts val="0"/>
                        </a:spcAft>
                      </a:pPr>
                      <a:r>
                        <a:rPr lang="en-US" sz="1200">
                          <a:effectLst/>
                        </a:rPr>
                        <a:t>Data</a:t>
                      </a:r>
                      <a:r>
                        <a:rPr lang="en-US" sz="1200" spc="-15">
                          <a:effectLst/>
                        </a:rPr>
                        <a:t> </a:t>
                      </a:r>
                      <a:r>
                        <a:rPr lang="en-US" sz="1200">
                          <a:effectLst/>
                        </a:rPr>
                        <a:t>Type</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0" marR="248285">
                        <a:spcBef>
                          <a:spcPts val="0"/>
                        </a:spcBef>
                        <a:spcAft>
                          <a:spcPts val="0"/>
                        </a:spcAft>
                      </a:pPr>
                      <a:r>
                        <a:rPr lang="en-US" sz="1200">
                          <a:effectLst/>
                        </a:rPr>
                        <a:t>Constraints</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1120518799"/>
                  </a:ext>
                </a:extLst>
              </a:tr>
              <a:tr h="438079">
                <a:tc>
                  <a:txBody>
                    <a:bodyPr/>
                    <a:lstStyle/>
                    <a:p>
                      <a:pPr marL="7620" marR="0">
                        <a:spcBef>
                          <a:spcPts val="20"/>
                        </a:spcBef>
                        <a:spcAft>
                          <a:spcPts val="0"/>
                        </a:spcAft>
                      </a:pPr>
                      <a:r>
                        <a:rPr lang="en-US" sz="1200">
                          <a:effectLst/>
                        </a:rPr>
                        <a:t>1</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182245" marR="177800">
                        <a:spcBef>
                          <a:spcPts val="20"/>
                        </a:spcBef>
                        <a:spcAft>
                          <a:spcPts val="0"/>
                        </a:spcAft>
                      </a:pPr>
                      <a:r>
                        <a:rPr lang="en-US" sz="1200">
                          <a:effectLst/>
                        </a:rPr>
                        <a:t>Vaccancy_Id</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339090" marR="333375">
                        <a:spcBef>
                          <a:spcPts val="20"/>
                        </a:spcBef>
                        <a:spcAft>
                          <a:spcPts val="0"/>
                        </a:spcAft>
                      </a:pPr>
                      <a:r>
                        <a:rPr lang="en-US" sz="1200">
                          <a:effectLst/>
                        </a:rPr>
                        <a:t>Int</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0" marR="249555">
                        <a:spcBef>
                          <a:spcPts val="20"/>
                        </a:spcBef>
                        <a:spcAft>
                          <a:spcPts val="0"/>
                        </a:spcAft>
                      </a:pPr>
                      <a:r>
                        <a:rPr lang="en-US" sz="1200">
                          <a:effectLst/>
                        </a:rPr>
                        <a:t>Primary</a:t>
                      </a:r>
                      <a:r>
                        <a:rPr lang="en-US" sz="1200" spc="-5">
                          <a:effectLst/>
                        </a:rPr>
                        <a:t> </a:t>
                      </a:r>
                      <a:r>
                        <a:rPr lang="en-US" sz="1200">
                          <a:effectLst/>
                        </a:rPr>
                        <a:t>Key</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3318348034"/>
                  </a:ext>
                </a:extLst>
              </a:tr>
              <a:tr h="438079">
                <a:tc>
                  <a:txBody>
                    <a:bodyPr/>
                    <a:lstStyle/>
                    <a:p>
                      <a:pPr marL="7620" marR="0">
                        <a:spcBef>
                          <a:spcPts val="0"/>
                        </a:spcBef>
                        <a:spcAft>
                          <a:spcPts val="0"/>
                        </a:spcAft>
                      </a:pPr>
                      <a:r>
                        <a:rPr lang="en-US" sz="1200">
                          <a:effectLst/>
                        </a:rPr>
                        <a:t>4</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181610" marR="178435">
                        <a:spcBef>
                          <a:spcPts val="0"/>
                        </a:spcBef>
                        <a:spcAft>
                          <a:spcPts val="0"/>
                        </a:spcAft>
                      </a:pPr>
                      <a:r>
                        <a:rPr lang="en-US" sz="1200" dirty="0">
                          <a:effectLst/>
                        </a:rPr>
                        <a:t>Job</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338455" marR="334645">
                        <a:spcBef>
                          <a:spcPts val="0"/>
                        </a:spcBef>
                        <a:spcAft>
                          <a:spcPts val="0"/>
                        </a:spcAft>
                      </a:pPr>
                      <a:r>
                        <a:rPr lang="en-US" sz="1200">
                          <a:effectLst/>
                        </a:rPr>
                        <a:t>Varchar</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0" marR="249555">
                        <a:spcBef>
                          <a:spcPts val="0"/>
                        </a:spcBef>
                        <a:spcAft>
                          <a:spcPts val="0"/>
                        </a:spcAft>
                      </a:pPr>
                      <a:r>
                        <a:rPr lang="en-US" sz="1200">
                          <a:effectLst/>
                        </a:rPr>
                        <a:t>Not</a:t>
                      </a:r>
                      <a:r>
                        <a:rPr lang="en-US" sz="1200" spc="-15">
                          <a:effectLst/>
                        </a:rPr>
                        <a:t> </a:t>
                      </a:r>
                      <a:r>
                        <a:rPr lang="en-US" sz="1200">
                          <a:effectLst/>
                        </a:rPr>
                        <a:t>Null</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3998508601"/>
                  </a:ext>
                </a:extLst>
              </a:tr>
              <a:tr h="438079">
                <a:tc>
                  <a:txBody>
                    <a:bodyPr/>
                    <a:lstStyle/>
                    <a:p>
                      <a:pPr marL="7620" marR="0">
                        <a:spcBef>
                          <a:spcPts val="0"/>
                        </a:spcBef>
                        <a:spcAft>
                          <a:spcPts val="0"/>
                        </a:spcAft>
                      </a:pPr>
                      <a:r>
                        <a:rPr lang="en-US" sz="1200">
                          <a:effectLst/>
                        </a:rPr>
                        <a:t>3</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181610" marR="178435">
                        <a:spcBef>
                          <a:spcPts val="0"/>
                        </a:spcBef>
                        <a:spcAft>
                          <a:spcPts val="0"/>
                        </a:spcAft>
                      </a:pPr>
                      <a:r>
                        <a:rPr lang="en-US" sz="1200" dirty="0">
                          <a:effectLst/>
                        </a:rPr>
                        <a:t>Details</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338455" marR="334645">
                        <a:spcBef>
                          <a:spcPts val="0"/>
                        </a:spcBef>
                        <a:spcAft>
                          <a:spcPts val="0"/>
                        </a:spcAft>
                      </a:pPr>
                      <a:r>
                        <a:rPr lang="en-US" sz="1200">
                          <a:effectLst/>
                        </a:rPr>
                        <a:t>Varchar</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0" marR="249555">
                        <a:spcBef>
                          <a:spcPts val="0"/>
                        </a:spcBef>
                        <a:spcAft>
                          <a:spcPts val="0"/>
                        </a:spcAft>
                      </a:pPr>
                      <a:r>
                        <a:rPr lang="en-US" sz="1200">
                          <a:effectLst/>
                        </a:rPr>
                        <a:t>Not</a:t>
                      </a:r>
                      <a:r>
                        <a:rPr lang="en-US" sz="1200" spc="-15">
                          <a:effectLst/>
                        </a:rPr>
                        <a:t> </a:t>
                      </a:r>
                      <a:r>
                        <a:rPr lang="en-US" sz="1200">
                          <a:effectLst/>
                        </a:rPr>
                        <a:t>Null</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2070347234"/>
                  </a:ext>
                </a:extLst>
              </a:tr>
              <a:tr h="438079">
                <a:tc>
                  <a:txBody>
                    <a:bodyPr/>
                    <a:lstStyle/>
                    <a:p>
                      <a:pPr marL="7620" marR="0">
                        <a:spcBef>
                          <a:spcPts val="0"/>
                        </a:spcBef>
                        <a:spcAft>
                          <a:spcPts val="0"/>
                        </a:spcAft>
                      </a:pPr>
                      <a:r>
                        <a:rPr lang="en-US" sz="1200">
                          <a:effectLst/>
                        </a:rPr>
                        <a:t>4</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182245" marR="177800">
                        <a:spcBef>
                          <a:spcPts val="0"/>
                        </a:spcBef>
                        <a:spcAft>
                          <a:spcPts val="0"/>
                        </a:spcAft>
                      </a:pPr>
                      <a:r>
                        <a:rPr lang="en-US" sz="1200">
                          <a:effectLst/>
                        </a:rPr>
                        <a:t>Date</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339090" marR="334010">
                        <a:spcBef>
                          <a:spcPts val="0"/>
                        </a:spcBef>
                        <a:spcAft>
                          <a:spcPts val="0"/>
                        </a:spcAft>
                      </a:pPr>
                      <a:r>
                        <a:rPr lang="en-US" sz="1200">
                          <a:effectLst/>
                        </a:rPr>
                        <a:t>Date</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0" marR="249555">
                        <a:spcBef>
                          <a:spcPts val="0"/>
                        </a:spcBef>
                        <a:spcAft>
                          <a:spcPts val="0"/>
                        </a:spcAft>
                      </a:pPr>
                      <a:r>
                        <a:rPr lang="en-US" sz="1200">
                          <a:effectLst/>
                        </a:rPr>
                        <a:t>Not</a:t>
                      </a:r>
                      <a:r>
                        <a:rPr lang="en-US" sz="1200" spc="-15">
                          <a:effectLst/>
                        </a:rPr>
                        <a:t> </a:t>
                      </a:r>
                      <a:r>
                        <a:rPr lang="en-US" sz="1200">
                          <a:effectLst/>
                        </a:rPr>
                        <a:t>Null</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3751152866"/>
                  </a:ext>
                </a:extLst>
              </a:tr>
              <a:tr h="438079">
                <a:tc>
                  <a:txBody>
                    <a:bodyPr/>
                    <a:lstStyle/>
                    <a:p>
                      <a:pPr marL="7620" marR="0">
                        <a:spcBef>
                          <a:spcPts val="0"/>
                        </a:spcBef>
                        <a:spcAft>
                          <a:spcPts val="0"/>
                        </a:spcAft>
                      </a:pPr>
                      <a:r>
                        <a:rPr lang="en-US" sz="1200">
                          <a:effectLst/>
                        </a:rPr>
                        <a:t>5</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181610" marR="178435">
                        <a:spcBef>
                          <a:spcPts val="0"/>
                        </a:spcBef>
                        <a:spcAft>
                          <a:spcPts val="0"/>
                        </a:spcAft>
                      </a:pPr>
                      <a:r>
                        <a:rPr lang="en-US" sz="1200">
                          <a:effectLst/>
                        </a:rPr>
                        <a:t>Contractor_Id</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339090" marR="333375">
                        <a:spcBef>
                          <a:spcPts val="0"/>
                        </a:spcBef>
                        <a:spcAft>
                          <a:spcPts val="0"/>
                        </a:spcAft>
                      </a:pPr>
                      <a:r>
                        <a:rPr lang="en-US" sz="1200">
                          <a:effectLst/>
                        </a:rPr>
                        <a:t>Int</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0" marR="250190">
                        <a:spcBef>
                          <a:spcPts val="0"/>
                        </a:spcBef>
                        <a:spcAft>
                          <a:spcPts val="0"/>
                        </a:spcAft>
                      </a:pPr>
                      <a:r>
                        <a:rPr lang="en-US" sz="1200" dirty="0" err="1">
                          <a:effectLst/>
                        </a:rPr>
                        <a:t>Foreign_Key</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3817271639"/>
                  </a:ext>
                </a:extLst>
              </a:tr>
            </a:tbl>
          </a:graphicData>
        </a:graphic>
      </p:graphicFrame>
      <p:sp>
        <p:nvSpPr>
          <p:cNvPr id="4" name="Rectangle 1">
            <a:extLst>
              <a:ext uri="{FF2B5EF4-FFF2-40B4-BE49-F238E27FC236}">
                <a16:creationId xmlns:a16="http://schemas.microsoft.com/office/drawing/2014/main" id="{F3A49227-49D2-91BB-8BDC-A92BF6F6138C}"/>
              </a:ext>
            </a:extLst>
          </p:cNvPr>
          <p:cNvSpPr>
            <a:spLocks noChangeArrowheads="1"/>
          </p:cNvSpPr>
          <p:nvPr/>
        </p:nvSpPr>
        <p:spPr bwMode="auto">
          <a:xfrm>
            <a:off x="698379" y="1214019"/>
            <a:ext cx="8832272" cy="7771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457056" tIns="38088" rIns="0" bIns="0" numCol="1" anchor="ctr" anchorCtr="0" compatLnSpc="1">
            <a:prstTxWarp prst="textNoShape">
              <a:avLst/>
            </a:prstTxWarp>
            <a:spAutoFit/>
          </a:bodyPr>
          <a:lstStyle>
            <a:lvl1pPr eaLnBrk="0" fontAlgn="base" hangingPunct="0">
              <a:spcBef>
                <a:spcPct val="0"/>
              </a:spcBef>
              <a:spcAft>
                <a:spcPct val="0"/>
              </a:spcAft>
              <a:tabLst>
                <a:tab pos="233363" algn="l"/>
              </a:tabLst>
              <a:defRPr>
                <a:solidFill>
                  <a:schemeClr val="tx1"/>
                </a:solidFill>
                <a:latin typeface="Arial" panose="020B0604020202020204" pitchFamily="34" charset="0"/>
              </a:defRPr>
            </a:lvl1pPr>
            <a:lvl2pPr eaLnBrk="0" fontAlgn="base" hangingPunct="0">
              <a:spcBef>
                <a:spcPct val="0"/>
              </a:spcBef>
              <a:spcAft>
                <a:spcPct val="0"/>
              </a:spcAft>
              <a:tabLst>
                <a:tab pos="233363" algn="l"/>
              </a:tabLst>
              <a:defRPr>
                <a:solidFill>
                  <a:schemeClr val="tx1"/>
                </a:solidFill>
                <a:latin typeface="Arial" panose="020B0604020202020204" pitchFamily="34" charset="0"/>
              </a:defRPr>
            </a:lvl2pPr>
            <a:lvl3pPr eaLnBrk="0" fontAlgn="base" hangingPunct="0">
              <a:spcBef>
                <a:spcPct val="0"/>
              </a:spcBef>
              <a:spcAft>
                <a:spcPct val="0"/>
              </a:spcAft>
              <a:tabLst>
                <a:tab pos="233363" algn="l"/>
              </a:tabLst>
              <a:defRPr>
                <a:solidFill>
                  <a:schemeClr val="tx1"/>
                </a:solidFill>
                <a:latin typeface="Arial" panose="020B0604020202020204" pitchFamily="34" charset="0"/>
              </a:defRPr>
            </a:lvl3pPr>
            <a:lvl4pPr eaLnBrk="0" fontAlgn="base" hangingPunct="0">
              <a:spcBef>
                <a:spcPct val="0"/>
              </a:spcBef>
              <a:spcAft>
                <a:spcPct val="0"/>
              </a:spcAft>
              <a:tabLst>
                <a:tab pos="233363" algn="l"/>
              </a:tabLst>
              <a:defRPr>
                <a:solidFill>
                  <a:schemeClr val="tx1"/>
                </a:solidFill>
                <a:latin typeface="Arial" panose="020B0604020202020204" pitchFamily="34" charset="0"/>
              </a:defRPr>
            </a:lvl4pPr>
            <a:lvl5pPr eaLnBrk="0" fontAlgn="base" hangingPunct="0">
              <a:spcBef>
                <a:spcPct val="0"/>
              </a:spcBef>
              <a:spcAft>
                <a:spcPct val="0"/>
              </a:spcAft>
              <a:tabLst>
                <a:tab pos="233363" algn="l"/>
              </a:tabLst>
              <a:defRPr>
                <a:solidFill>
                  <a:schemeClr val="tx1"/>
                </a:solidFill>
                <a:latin typeface="Arial" panose="020B0604020202020204" pitchFamily="34" charset="0"/>
              </a:defRPr>
            </a:lvl5pPr>
            <a:lvl6pPr eaLnBrk="0" fontAlgn="base" hangingPunct="0">
              <a:spcBef>
                <a:spcPct val="0"/>
              </a:spcBef>
              <a:spcAft>
                <a:spcPct val="0"/>
              </a:spcAft>
              <a:tabLst>
                <a:tab pos="233363" algn="l"/>
              </a:tabLst>
              <a:defRPr>
                <a:solidFill>
                  <a:schemeClr val="tx1"/>
                </a:solidFill>
                <a:latin typeface="Arial" panose="020B0604020202020204" pitchFamily="34" charset="0"/>
              </a:defRPr>
            </a:lvl6pPr>
            <a:lvl7pPr eaLnBrk="0" fontAlgn="base" hangingPunct="0">
              <a:spcBef>
                <a:spcPct val="0"/>
              </a:spcBef>
              <a:spcAft>
                <a:spcPct val="0"/>
              </a:spcAft>
              <a:tabLst>
                <a:tab pos="233363" algn="l"/>
              </a:tabLst>
              <a:defRPr>
                <a:solidFill>
                  <a:schemeClr val="tx1"/>
                </a:solidFill>
                <a:latin typeface="Arial" panose="020B0604020202020204" pitchFamily="34" charset="0"/>
              </a:defRPr>
            </a:lvl7pPr>
            <a:lvl8pPr eaLnBrk="0" fontAlgn="base" hangingPunct="0">
              <a:spcBef>
                <a:spcPct val="0"/>
              </a:spcBef>
              <a:spcAft>
                <a:spcPct val="0"/>
              </a:spcAft>
              <a:tabLst>
                <a:tab pos="233363" algn="l"/>
              </a:tabLst>
              <a:defRPr>
                <a:solidFill>
                  <a:schemeClr val="tx1"/>
                </a:solidFill>
                <a:latin typeface="Arial" panose="020B0604020202020204" pitchFamily="34" charset="0"/>
              </a:defRPr>
            </a:lvl8pPr>
            <a:lvl9pPr eaLnBrk="0" fontAlgn="base" hangingPunct="0">
              <a:spcBef>
                <a:spcPct val="0"/>
              </a:spcBef>
              <a:spcAft>
                <a:spcPct val="0"/>
              </a:spcAft>
              <a:tabLst>
                <a:tab pos="233363" algn="l"/>
              </a:tabLs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tab pos="233363" algn="l"/>
              </a:tabLst>
            </a:pPr>
            <a:r>
              <a:rPr kumimoji="0" lang="en-US" altLang="en-US" sz="1600" b="1" i="1" u="sng" strike="noStrike" cap="none" normalizeH="0" baseline="0" dirty="0">
                <a:ln>
                  <a:noFill/>
                </a:ln>
                <a:solidFill>
                  <a:schemeClr val="tx1"/>
                </a:solidFill>
                <a:effectLst/>
                <a:latin typeface="Arial" panose="020B0604020202020204" pitchFamily="34" charset="0"/>
                <a:ea typeface="Times New Roman" panose="02020603050405020304" pitchFamily="18" charset="0"/>
              </a:rPr>
              <a:t>User</a:t>
            </a:r>
            <a:r>
              <a:rPr lang="en-US" altLang="en-US" sz="1600" b="1" i="1" dirty="0">
                <a:ea typeface="Times New Roman" panose="02020603050405020304" pitchFamily="18" charset="0"/>
              </a:rPr>
              <a:t>                                                                                                                         </a:t>
            </a:r>
            <a:r>
              <a:rPr kumimoji="0" lang="en-US" altLang="en-US" sz="1600" b="1" i="0" u="sng" strike="noStrike" cap="none" normalizeH="0" baseline="0" dirty="0" err="1">
                <a:ln>
                  <a:noFill/>
                </a:ln>
                <a:solidFill>
                  <a:schemeClr val="tx1"/>
                </a:solidFill>
                <a:effectLst/>
                <a:latin typeface="Arial" panose="020B0604020202020204" pitchFamily="34" charset="0"/>
                <a:ea typeface="Times New Roman" panose="02020603050405020304" pitchFamily="18" charset="0"/>
              </a:rPr>
              <a:t>Vaccancy</a:t>
            </a:r>
            <a:endParaRPr kumimoji="0" lang="en-US" altLang="en-US" sz="11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233363" algn="l"/>
              </a:tabLst>
            </a:pPr>
            <a:br>
              <a:rPr kumimoji="0" lang="en-US" altLang="en-US" sz="1400" b="0" i="0" u="sng" strike="noStrike" cap="none" normalizeH="0" baseline="0" dirty="0">
                <a:ln>
                  <a:noFill/>
                </a:ln>
                <a:solidFill>
                  <a:schemeClr val="tx1"/>
                </a:solidFill>
                <a:effectLst/>
                <a:latin typeface="Arial" panose="020B0604020202020204" pitchFamily="34" charset="0"/>
                <a:ea typeface="Times New Roman" panose="02020603050405020304" pitchFamily="18" charset="0"/>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5227393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DEFF5B-5F51-5EEB-AEF3-B0A4DC573D8F}"/>
              </a:ext>
            </a:extLst>
          </p:cNvPr>
          <p:cNvSpPr>
            <a:spLocks noGrp="1"/>
          </p:cNvSpPr>
          <p:nvPr>
            <p:ph type="title"/>
          </p:nvPr>
        </p:nvSpPr>
        <p:spPr>
          <a:xfrm>
            <a:off x="-2043242" y="456020"/>
            <a:ext cx="10671048" cy="768096"/>
          </a:xfrm>
        </p:spPr>
        <p:txBody>
          <a:bodyPr/>
          <a:lstStyle/>
          <a:p>
            <a:r>
              <a:rPr lang="en-US" sz="3200" b="1" dirty="0"/>
              <a:t>SCOPE OF THE PROJECT</a:t>
            </a:r>
            <a:br>
              <a:rPr lang="en-US" sz="3200" dirty="0"/>
            </a:br>
            <a:endParaRPr lang="en-US" sz="3200" dirty="0"/>
          </a:p>
        </p:txBody>
      </p:sp>
      <p:sp>
        <p:nvSpPr>
          <p:cNvPr id="3" name="Content Placeholder 2">
            <a:extLst>
              <a:ext uri="{FF2B5EF4-FFF2-40B4-BE49-F238E27FC236}">
                <a16:creationId xmlns:a16="http://schemas.microsoft.com/office/drawing/2014/main" id="{15F2739E-05BC-8748-8ED6-1FA51688726D}"/>
              </a:ext>
            </a:extLst>
          </p:cNvPr>
          <p:cNvSpPr>
            <a:spLocks noGrp="1"/>
          </p:cNvSpPr>
          <p:nvPr>
            <p:ph sz="half" idx="1"/>
          </p:nvPr>
        </p:nvSpPr>
        <p:spPr>
          <a:xfrm>
            <a:off x="539496" y="1460090"/>
            <a:ext cx="11119104" cy="5077870"/>
          </a:xfrm>
        </p:spPr>
        <p:txBody>
          <a:bodyPr/>
          <a:lstStyle/>
          <a:p>
            <a:pPr marL="0" indent="0" algn="just">
              <a:buNone/>
            </a:pPr>
            <a:r>
              <a:rPr lang="en-US" sz="2800" dirty="0">
                <a:solidFill>
                  <a:schemeClr val="tx1"/>
                </a:solidFill>
                <a:latin typeface="Times New Roman" panose="02020603050405020304" pitchFamily="18" charset="0"/>
                <a:cs typeface="Times New Roman" panose="02020603050405020304" pitchFamily="18" charset="0"/>
              </a:rPr>
              <a:t>The scope of this system consists of managing project tasks on the intranet.</a:t>
            </a:r>
          </a:p>
          <a:p>
            <a:pPr marL="0" indent="0" algn="just">
              <a:buNone/>
            </a:pPr>
            <a:r>
              <a:rPr lang="en-US" sz="2800" dirty="0">
                <a:solidFill>
                  <a:schemeClr val="tx1"/>
                </a:solidFill>
                <a:latin typeface="Times New Roman" panose="02020603050405020304" pitchFamily="18" charset="0"/>
                <a:cs typeface="Times New Roman" panose="02020603050405020304" pitchFamily="18" charset="0"/>
              </a:rPr>
              <a:t>It is used by contractors and users to do the construction work, provides direct access of contractors to users and can get the details of contractors like works, locations, fees, type of contractors etc. This will benefit both job seekers and customers This application allows the user to quickly and easily search for a contractor for construction work. It can be used anytime as it is a web-based application(user location does not matter).</a:t>
            </a:r>
            <a:br>
              <a:rPr lang="en-US" sz="2800" dirty="0">
                <a:solidFill>
                  <a:schemeClr val="tx1"/>
                </a:solidFill>
              </a:rPr>
            </a:br>
            <a:endParaRPr lang="en-US" sz="2800" dirty="0">
              <a:solidFill>
                <a:schemeClr val="tx1"/>
              </a:solidFill>
            </a:endParaRPr>
          </a:p>
        </p:txBody>
      </p:sp>
    </p:spTree>
    <p:extLst>
      <p:ext uri="{BB962C8B-B14F-4D97-AF65-F5344CB8AC3E}">
        <p14:creationId xmlns:p14="http://schemas.microsoft.com/office/powerpoint/2010/main" val="20495684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F1FA5BC7-2995-B348-C10C-043BBEDC38DF}"/>
              </a:ext>
            </a:extLst>
          </p:cNvPr>
          <p:cNvGraphicFramePr>
            <a:graphicFrameLocks noGrp="1"/>
          </p:cNvGraphicFramePr>
          <p:nvPr>
            <p:extLst>
              <p:ext uri="{D42A27DB-BD31-4B8C-83A1-F6EECF244321}">
                <p14:modId xmlns:p14="http://schemas.microsoft.com/office/powerpoint/2010/main" val="2161655422"/>
              </p:ext>
            </p:extLst>
          </p:nvPr>
        </p:nvGraphicFramePr>
        <p:xfrm>
          <a:off x="367982" y="2135174"/>
          <a:ext cx="5212520" cy="2748551"/>
        </p:xfrm>
        <a:graphic>
          <a:graphicData uri="http://schemas.openxmlformats.org/drawingml/2006/table">
            <a:tbl>
              <a:tblPr firstRow="1" firstCol="1">
                <a:tableStyleId>{073A0DAA-6AF3-43AB-8588-CEC1D06C72B9}</a:tableStyleId>
              </a:tblPr>
              <a:tblGrid>
                <a:gridCol w="1302841">
                  <a:extLst>
                    <a:ext uri="{9D8B030D-6E8A-4147-A177-3AD203B41FA5}">
                      <a16:colId xmlns:a16="http://schemas.microsoft.com/office/drawing/2014/main" val="1083397450"/>
                    </a:ext>
                  </a:extLst>
                </a:gridCol>
                <a:gridCol w="1302841">
                  <a:extLst>
                    <a:ext uri="{9D8B030D-6E8A-4147-A177-3AD203B41FA5}">
                      <a16:colId xmlns:a16="http://schemas.microsoft.com/office/drawing/2014/main" val="837975521"/>
                    </a:ext>
                  </a:extLst>
                </a:gridCol>
                <a:gridCol w="1303997">
                  <a:extLst>
                    <a:ext uri="{9D8B030D-6E8A-4147-A177-3AD203B41FA5}">
                      <a16:colId xmlns:a16="http://schemas.microsoft.com/office/drawing/2014/main" val="2724070291"/>
                    </a:ext>
                  </a:extLst>
                </a:gridCol>
                <a:gridCol w="1302841">
                  <a:extLst>
                    <a:ext uri="{9D8B030D-6E8A-4147-A177-3AD203B41FA5}">
                      <a16:colId xmlns:a16="http://schemas.microsoft.com/office/drawing/2014/main" val="3120476025"/>
                    </a:ext>
                  </a:extLst>
                </a:gridCol>
              </a:tblGrid>
              <a:tr h="504514">
                <a:tc>
                  <a:txBody>
                    <a:bodyPr/>
                    <a:lstStyle/>
                    <a:p>
                      <a:pPr marL="182245" marR="176530">
                        <a:spcBef>
                          <a:spcPts val="0"/>
                        </a:spcBef>
                        <a:spcAft>
                          <a:spcPts val="0"/>
                        </a:spcAft>
                      </a:pPr>
                      <a:r>
                        <a:rPr lang="en-US" sz="1200">
                          <a:effectLst/>
                        </a:rPr>
                        <a:t>Sl.NO</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182245" marR="176530">
                        <a:spcBef>
                          <a:spcPts val="0"/>
                        </a:spcBef>
                        <a:spcAft>
                          <a:spcPts val="0"/>
                        </a:spcAft>
                      </a:pPr>
                      <a:r>
                        <a:rPr lang="en-US" sz="1200">
                          <a:effectLst/>
                        </a:rPr>
                        <a:t>Field</a:t>
                      </a:r>
                      <a:r>
                        <a:rPr lang="en-US" sz="1200" spc="-15">
                          <a:effectLst/>
                        </a:rPr>
                        <a:t> </a:t>
                      </a:r>
                      <a:r>
                        <a:rPr lang="en-US" sz="1200">
                          <a:effectLst/>
                        </a:rPr>
                        <a:t>Name</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339090" marR="334645">
                        <a:spcBef>
                          <a:spcPts val="0"/>
                        </a:spcBef>
                        <a:spcAft>
                          <a:spcPts val="0"/>
                        </a:spcAft>
                      </a:pPr>
                      <a:r>
                        <a:rPr lang="en-US" sz="1200">
                          <a:effectLst/>
                        </a:rPr>
                        <a:t>Data</a:t>
                      </a:r>
                      <a:r>
                        <a:rPr lang="en-US" sz="1200" spc="-15">
                          <a:effectLst/>
                        </a:rPr>
                        <a:t> </a:t>
                      </a:r>
                      <a:r>
                        <a:rPr lang="en-US" sz="1200">
                          <a:effectLst/>
                        </a:rPr>
                        <a:t>Type</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0" marR="248285">
                        <a:spcBef>
                          <a:spcPts val="0"/>
                        </a:spcBef>
                        <a:spcAft>
                          <a:spcPts val="0"/>
                        </a:spcAft>
                      </a:pPr>
                      <a:r>
                        <a:rPr lang="en-US" sz="1200">
                          <a:effectLst/>
                        </a:rPr>
                        <a:t>Constraints</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2785796251"/>
                  </a:ext>
                </a:extLst>
              </a:tr>
              <a:tr h="446705">
                <a:tc>
                  <a:txBody>
                    <a:bodyPr/>
                    <a:lstStyle/>
                    <a:p>
                      <a:pPr marL="7620" marR="0">
                        <a:spcBef>
                          <a:spcPts val="0"/>
                        </a:spcBef>
                        <a:spcAft>
                          <a:spcPts val="0"/>
                        </a:spcAft>
                      </a:pPr>
                      <a:r>
                        <a:rPr lang="en-US" sz="1200">
                          <a:effectLst/>
                        </a:rPr>
                        <a:t>1</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182245" marR="178435">
                        <a:spcBef>
                          <a:spcPts val="0"/>
                        </a:spcBef>
                        <a:spcAft>
                          <a:spcPts val="0"/>
                        </a:spcAft>
                      </a:pPr>
                      <a:r>
                        <a:rPr lang="en-US" sz="1200">
                          <a:effectLst/>
                        </a:rPr>
                        <a:t>Feedback_Id</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339090" marR="333375">
                        <a:spcBef>
                          <a:spcPts val="0"/>
                        </a:spcBef>
                        <a:spcAft>
                          <a:spcPts val="0"/>
                        </a:spcAft>
                      </a:pPr>
                      <a:r>
                        <a:rPr lang="en-US" sz="1200">
                          <a:effectLst/>
                        </a:rPr>
                        <a:t>Int</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0" marR="249555">
                        <a:spcBef>
                          <a:spcPts val="0"/>
                        </a:spcBef>
                        <a:spcAft>
                          <a:spcPts val="0"/>
                        </a:spcAft>
                      </a:pPr>
                      <a:r>
                        <a:rPr lang="en-US" sz="1200">
                          <a:effectLst/>
                        </a:rPr>
                        <a:t>Primary</a:t>
                      </a:r>
                      <a:r>
                        <a:rPr lang="en-US" sz="1200" spc="-5">
                          <a:effectLst/>
                        </a:rPr>
                        <a:t> </a:t>
                      </a:r>
                      <a:r>
                        <a:rPr lang="en-US" sz="1200">
                          <a:effectLst/>
                        </a:rPr>
                        <a:t>Key</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777665857"/>
                  </a:ext>
                </a:extLst>
              </a:tr>
              <a:tr h="449333">
                <a:tc>
                  <a:txBody>
                    <a:bodyPr/>
                    <a:lstStyle/>
                    <a:p>
                      <a:pPr marL="7620" marR="0">
                        <a:spcBef>
                          <a:spcPts val="20"/>
                        </a:spcBef>
                        <a:spcAft>
                          <a:spcPts val="0"/>
                        </a:spcAft>
                      </a:pPr>
                      <a:r>
                        <a:rPr lang="en-US" sz="1200">
                          <a:effectLst/>
                        </a:rPr>
                        <a:t>2</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182245" marR="177165">
                        <a:spcBef>
                          <a:spcPts val="20"/>
                        </a:spcBef>
                        <a:spcAft>
                          <a:spcPts val="0"/>
                        </a:spcAft>
                      </a:pPr>
                      <a:r>
                        <a:rPr lang="en-US" sz="1200">
                          <a:effectLst/>
                        </a:rPr>
                        <a:t>Feedback</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338455" marR="334645">
                        <a:spcBef>
                          <a:spcPts val="20"/>
                        </a:spcBef>
                        <a:spcAft>
                          <a:spcPts val="0"/>
                        </a:spcAft>
                      </a:pPr>
                      <a:r>
                        <a:rPr lang="en-US" sz="1200" dirty="0">
                          <a:effectLst/>
                        </a:rPr>
                        <a:t>Varchar</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0" marR="249555">
                        <a:spcBef>
                          <a:spcPts val="20"/>
                        </a:spcBef>
                        <a:spcAft>
                          <a:spcPts val="0"/>
                        </a:spcAft>
                      </a:pPr>
                      <a:r>
                        <a:rPr lang="en-US" sz="1200">
                          <a:effectLst/>
                        </a:rPr>
                        <a:t>Not</a:t>
                      </a:r>
                      <a:r>
                        <a:rPr lang="en-US" sz="1200" spc="-15">
                          <a:effectLst/>
                        </a:rPr>
                        <a:t> </a:t>
                      </a:r>
                      <a:r>
                        <a:rPr lang="en-US" sz="1200">
                          <a:effectLst/>
                        </a:rPr>
                        <a:t>Null</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4080997253"/>
                  </a:ext>
                </a:extLst>
              </a:tr>
              <a:tr h="449333">
                <a:tc>
                  <a:txBody>
                    <a:bodyPr/>
                    <a:lstStyle/>
                    <a:p>
                      <a:pPr marL="7620" marR="0">
                        <a:spcBef>
                          <a:spcPts val="0"/>
                        </a:spcBef>
                        <a:spcAft>
                          <a:spcPts val="0"/>
                        </a:spcAft>
                      </a:pPr>
                      <a:r>
                        <a:rPr lang="en-US" sz="1200">
                          <a:effectLst/>
                        </a:rPr>
                        <a:t>3</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182245" marR="178435">
                        <a:spcBef>
                          <a:spcPts val="0"/>
                        </a:spcBef>
                        <a:spcAft>
                          <a:spcPts val="0"/>
                        </a:spcAft>
                      </a:pPr>
                      <a:r>
                        <a:rPr lang="en-US" sz="1200">
                          <a:effectLst/>
                        </a:rPr>
                        <a:t>User_Id</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339090" marR="333375">
                        <a:spcBef>
                          <a:spcPts val="0"/>
                        </a:spcBef>
                        <a:spcAft>
                          <a:spcPts val="0"/>
                        </a:spcAft>
                      </a:pPr>
                      <a:r>
                        <a:rPr lang="en-US" sz="1200">
                          <a:effectLst/>
                        </a:rPr>
                        <a:t>Int</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0" marR="250190">
                        <a:spcBef>
                          <a:spcPts val="0"/>
                        </a:spcBef>
                        <a:spcAft>
                          <a:spcPts val="0"/>
                        </a:spcAft>
                      </a:pPr>
                      <a:r>
                        <a:rPr lang="en-US" sz="1200">
                          <a:effectLst/>
                        </a:rPr>
                        <a:t>Foreign_Key</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2048433178"/>
                  </a:ext>
                </a:extLst>
              </a:tr>
              <a:tr h="449333">
                <a:tc>
                  <a:txBody>
                    <a:bodyPr/>
                    <a:lstStyle/>
                    <a:p>
                      <a:pPr marL="7620" marR="0">
                        <a:spcBef>
                          <a:spcPts val="0"/>
                        </a:spcBef>
                        <a:spcAft>
                          <a:spcPts val="0"/>
                        </a:spcAft>
                      </a:pPr>
                      <a:r>
                        <a:rPr lang="en-US" sz="1200">
                          <a:effectLst/>
                        </a:rPr>
                        <a:t>4</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182245" marR="177800">
                        <a:spcBef>
                          <a:spcPts val="0"/>
                        </a:spcBef>
                        <a:spcAft>
                          <a:spcPts val="0"/>
                        </a:spcAft>
                      </a:pPr>
                      <a:r>
                        <a:rPr lang="en-US" sz="1200">
                          <a:effectLst/>
                        </a:rPr>
                        <a:t>Date</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339090" marR="334010">
                        <a:spcBef>
                          <a:spcPts val="0"/>
                        </a:spcBef>
                        <a:spcAft>
                          <a:spcPts val="0"/>
                        </a:spcAft>
                      </a:pPr>
                      <a:r>
                        <a:rPr lang="en-US" sz="1200">
                          <a:effectLst/>
                        </a:rPr>
                        <a:t>Date</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0" marR="249555">
                        <a:spcBef>
                          <a:spcPts val="0"/>
                        </a:spcBef>
                        <a:spcAft>
                          <a:spcPts val="0"/>
                        </a:spcAft>
                      </a:pPr>
                      <a:r>
                        <a:rPr lang="en-US" sz="1200">
                          <a:effectLst/>
                        </a:rPr>
                        <a:t>Not</a:t>
                      </a:r>
                      <a:r>
                        <a:rPr lang="en-US" sz="1200" spc="-15">
                          <a:effectLst/>
                        </a:rPr>
                        <a:t> </a:t>
                      </a:r>
                      <a:r>
                        <a:rPr lang="en-US" sz="1200">
                          <a:effectLst/>
                        </a:rPr>
                        <a:t>Null</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3744490073"/>
                  </a:ext>
                </a:extLst>
              </a:tr>
              <a:tr h="449333">
                <a:tc>
                  <a:txBody>
                    <a:bodyPr/>
                    <a:lstStyle/>
                    <a:p>
                      <a:pPr marL="7620" marR="0">
                        <a:spcBef>
                          <a:spcPts val="0"/>
                        </a:spcBef>
                        <a:spcAft>
                          <a:spcPts val="0"/>
                        </a:spcAft>
                      </a:pPr>
                      <a:r>
                        <a:rPr lang="en-US" sz="1200">
                          <a:effectLst/>
                        </a:rPr>
                        <a:t>5</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182245" marR="176530">
                        <a:spcBef>
                          <a:spcPts val="0"/>
                        </a:spcBef>
                        <a:spcAft>
                          <a:spcPts val="0"/>
                        </a:spcAft>
                      </a:pPr>
                      <a:r>
                        <a:rPr lang="en-US" sz="1200">
                          <a:effectLst/>
                        </a:rPr>
                        <a:t>Type</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338455" marR="334645">
                        <a:spcBef>
                          <a:spcPts val="0"/>
                        </a:spcBef>
                        <a:spcAft>
                          <a:spcPts val="0"/>
                        </a:spcAft>
                      </a:pPr>
                      <a:r>
                        <a:rPr lang="en-US" sz="1200">
                          <a:effectLst/>
                        </a:rPr>
                        <a:t>Varchar</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0" marR="249555">
                        <a:spcBef>
                          <a:spcPts val="0"/>
                        </a:spcBef>
                        <a:spcAft>
                          <a:spcPts val="0"/>
                        </a:spcAft>
                      </a:pPr>
                      <a:r>
                        <a:rPr lang="en-US" sz="1200" dirty="0">
                          <a:effectLst/>
                        </a:rPr>
                        <a:t>Not</a:t>
                      </a:r>
                      <a:r>
                        <a:rPr lang="en-US" sz="1200" spc="-15" dirty="0">
                          <a:effectLst/>
                        </a:rPr>
                        <a:t> </a:t>
                      </a:r>
                      <a:r>
                        <a:rPr lang="en-US" sz="1200" dirty="0">
                          <a:effectLst/>
                        </a:rPr>
                        <a:t>Null</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2298075378"/>
                  </a:ext>
                </a:extLst>
              </a:tr>
            </a:tbl>
          </a:graphicData>
        </a:graphic>
      </p:graphicFrame>
      <p:graphicFrame>
        <p:nvGraphicFramePr>
          <p:cNvPr id="3" name="Table 2">
            <a:extLst>
              <a:ext uri="{FF2B5EF4-FFF2-40B4-BE49-F238E27FC236}">
                <a16:creationId xmlns:a16="http://schemas.microsoft.com/office/drawing/2014/main" id="{55B5DFAB-FB43-F31B-1490-3BB3267937E0}"/>
              </a:ext>
            </a:extLst>
          </p:cNvPr>
          <p:cNvGraphicFramePr>
            <a:graphicFrameLocks noGrp="1"/>
          </p:cNvGraphicFramePr>
          <p:nvPr>
            <p:extLst>
              <p:ext uri="{D42A27DB-BD31-4B8C-83A1-F6EECF244321}">
                <p14:modId xmlns:p14="http://schemas.microsoft.com/office/powerpoint/2010/main" val="3975081900"/>
              </p:ext>
            </p:extLst>
          </p:nvPr>
        </p:nvGraphicFramePr>
        <p:xfrm>
          <a:off x="5922498" y="2175178"/>
          <a:ext cx="5598942" cy="3226816"/>
        </p:xfrm>
        <a:graphic>
          <a:graphicData uri="http://schemas.openxmlformats.org/drawingml/2006/table">
            <a:tbl>
              <a:tblPr firstRow="1" firstCol="1">
                <a:tableStyleId>{073A0DAA-6AF3-43AB-8588-CEC1D06C72B9}</a:tableStyleId>
              </a:tblPr>
              <a:tblGrid>
                <a:gridCol w="1399425">
                  <a:extLst>
                    <a:ext uri="{9D8B030D-6E8A-4147-A177-3AD203B41FA5}">
                      <a16:colId xmlns:a16="http://schemas.microsoft.com/office/drawing/2014/main" val="3856668320"/>
                    </a:ext>
                  </a:extLst>
                </a:gridCol>
                <a:gridCol w="1399425">
                  <a:extLst>
                    <a:ext uri="{9D8B030D-6E8A-4147-A177-3AD203B41FA5}">
                      <a16:colId xmlns:a16="http://schemas.microsoft.com/office/drawing/2014/main" val="4280844837"/>
                    </a:ext>
                  </a:extLst>
                </a:gridCol>
                <a:gridCol w="1400667">
                  <a:extLst>
                    <a:ext uri="{9D8B030D-6E8A-4147-A177-3AD203B41FA5}">
                      <a16:colId xmlns:a16="http://schemas.microsoft.com/office/drawing/2014/main" val="448339005"/>
                    </a:ext>
                  </a:extLst>
                </a:gridCol>
                <a:gridCol w="1399425">
                  <a:extLst>
                    <a:ext uri="{9D8B030D-6E8A-4147-A177-3AD203B41FA5}">
                      <a16:colId xmlns:a16="http://schemas.microsoft.com/office/drawing/2014/main" val="4228100621"/>
                    </a:ext>
                  </a:extLst>
                </a:gridCol>
              </a:tblGrid>
              <a:tr h="509079">
                <a:tc>
                  <a:txBody>
                    <a:bodyPr/>
                    <a:lstStyle/>
                    <a:p>
                      <a:pPr marL="182245" marR="176530">
                        <a:spcBef>
                          <a:spcPts val="0"/>
                        </a:spcBef>
                        <a:spcAft>
                          <a:spcPts val="0"/>
                        </a:spcAft>
                      </a:pPr>
                      <a:r>
                        <a:rPr lang="en-US" sz="1200">
                          <a:effectLst/>
                        </a:rPr>
                        <a:t>Sl.NO</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182245" marR="176530">
                        <a:spcBef>
                          <a:spcPts val="0"/>
                        </a:spcBef>
                        <a:spcAft>
                          <a:spcPts val="0"/>
                        </a:spcAft>
                      </a:pPr>
                      <a:r>
                        <a:rPr lang="en-US" sz="1200">
                          <a:effectLst/>
                        </a:rPr>
                        <a:t>Field</a:t>
                      </a:r>
                      <a:r>
                        <a:rPr lang="en-US" sz="1200" spc="-15">
                          <a:effectLst/>
                        </a:rPr>
                        <a:t> </a:t>
                      </a:r>
                      <a:r>
                        <a:rPr lang="en-US" sz="1200">
                          <a:effectLst/>
                        </a:rPr>
                        <a:t>Name</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339090" marR="334645">
                        <a:spcBef>
                          <a:spcPts val="0"/>
                        </a:spcBef>
                        <a:spcAft>
                          <a:spcPts val="0"/>
                        </a:spcAft>
                      </a:pPr>
                      <a:r>
                        <a:rPr lang="en-US" sz="1200">
                          <a:effectLst/>
                        </a:rPr>
                        <a:t>Data</a:t>
                      </a:r>
                      <a:r>
                        <a:rPr lang="en-US" sz="1200" spc="-15">
                          <a:effectLst/>
                        </a:rPr>
                        <a:t> </a:t>
                      </a:r>
                      <a:r>
                        <a:rPr lang="en-US" sz="1200">
                          <a:effectLst/>
                        </a:rPr>
                        <a:t>Type</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0" marR="248285">
                        <a:spcBef>
                          <a:spcPts val="0"/>
                        </a:spcBef>
                        <a:spcAft>
                          <a:spcPts val="0"/>
                        </a:spcAft>
                      </a:pPr>
                      <a:r>
                        <a:rPr lang="en-US" sz="1200">
                          <a:effectLst/>
                        </a:rPr>
                        <a:t>Constraints</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1300412044"/>
                  </a:ext>
                </a:extLst>
              </a:tr>
              <a:tr h="453398">
                <a:tc>
                  <a:txBody>
                    <a:bodyPr/>
                    <a:lstStyle/>
                    <a:p>
                      <a:pPr marL="7620" marR="0">
                        <a:spcBef>
                          <a:spcPts val="0"/>
                        </a:spcBef>
                        <a:spcAft>
                          <a:spcPts val="0"/>
                        </a:spcAft>
                      </a:pPr>
                      <a:r>
                        <a:rPr lang="en-US" sz="1200">
                          <a:effectLst/>
                        </a:rPr>
                        <a:t>1</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181610" marR="178435">
                        <a:spcBef>
                          <a:spcPts val="0"/>
                        </a:spcBef>
                        <a:spcAft>
                          <a:spcPts val="0"/>
                        </a:spcAft>
                      </a:pPr>
                      <a:r>
                        <a:rPr lang="en-US" sz="1200">
                          <a:effectLst/>
                        </a:rPr>
                        <a:t>Request_Id</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339090" marR="333375">
                        <a:spcBef>
                          <a:spcPts val="0"/>
                        </a:spcBef>
                        <a:spcAft>
                          <a:spcPts val="0"/>
                        </a:spcAft>
                      </a:pPr>
                      <a:r>
                        <a:rPr lang="en-US" sz="1200">
                          <a:effectLst/>
                        </a:rPr>
                        <a:t>Int</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0" marR="249555">
                        <a:spcBef>
                          <a:spcPts val="0"/>
                        </a:spcBef>
                        <a:spcAft>
                          <a:spcPts val="0"/>
                        </a:spcAft>
                      </a:pPr>
                      <a:r>
                        <a:rPr lang="en-US" sz="1200">
                          <a:effectLst/>
                        </a:rPr>
                        <a:t>Primary</a:t>
                      </a:r>
                      <a:r>
                        <a:rPr lang="en-US" sz="1200" spc="-5">
                          <a:effectLst/>
                        </a:rPr>
                        <a:t> </a:t>
                      </a:r>
                      <a:r>
                        <a:rPr lang="en-US" sz="1200">
                          <a:effectLst/>
                        </a:rPr>
                        <a:t>Key</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2525634315"/>
                  </a:ext>
                </a:extLst>
              </a:tr>
              <a:tr h="453398">
                <a:tc>
                  <a:txBody>
                    <a:bodyPr/>
                    <a:lstStyle/>
                    <a:p>
                      <a:pPr marL="7620" marR="0">
                        <a:spcBef>
                          <a:spcPts val="0"/>
                        </a:spcBef>
                        <a:spcAft>
                          <a:spcPts val="0"/>
                        </a:spcAft>
                      </a:pPr>
                      <a:r>
                        <a:rPr lang="en-US" sz="1200">
                          <a:effectLst/>
                        </a:rPr>
                        <a:t>2</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182245" marR="178435">
                        <a:spcBef>
                          <a:spcPts val="0"/>
                        </a:spcBef>
                        <a:spcAft>
                          <a:spcPts val="0"/>
                        </a:spcAft>
                      </a:pPr>
                      <a:r>
                        <a:rPr lang="en-US" sz="1200">
                          <a:effectLst/>
                        </a:rPr>
                        <a:t>User_Id</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339090" marR="333375">
                        <a:spcBef>
                          <a:spcPts val="0"/>
                        </a:spcBef>
                        <a:spcAft>
                          <a:spcPts val="0"/>
                        </a:spcAft>
                      </a:pPr>
                      <a:r>
                        <a:rPr lang="en-US" sz="1200">
                          <a:effectLst/>
                        </a:rPr>
                        <a:t>Int</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0" marR="250190">
                        <a:spcBef>
                          <a:spcPts val="0"/>
                        </a:spcBef>
                        <a:spcAft>
                          <a:spcPts val="0"/>
                        </a:spcAft>
                      </a:pPr>
                      <a:r>
                        <a:rPr lang="en-US" sz="1200">
                          <a:effectLst/>
                        </a:rPr>
                        <a:t>Foreign_Key</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6393851"/>
                  </a:ext>
                </a:extLst>
              </a:tr>
              <a:tr h="450747">
                <a:tc>
                  <a:txBody>
                    <a:bodyPr/>
                    <a:lstStyle/>
                    <a:p>
                      <a:pPr marL="7620" marR="0">
                        <a:spcBef>
                          <a:spcPts val="0"/>
                        </a:spcBef>
                        <a:spcAft>
                          <a:spcPts val="0"/>
                        </a:spcAft>
                      </a:pPr>
                      <a:r>
                        <a:rPr lang="en-US" sz="1200">
                          <a:effectLst/>
                        </a:rPr>
                        <a:t>3</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181610" marR="178435">
                        <a:spcBef>
                          <a:spcPts val="0"/>
                        </a:spcBef>
                        <a:spcAft>
                          <a:spcPts val="0"/>
                        </a:spcAft>
                      </a:pPr>
                      <a:r>
                        <a:rPr lang="en-US" sz="1200" dirty="0" err="1">
                          <a:effectLst/>
                        </a:rPr>
                        <a:t>Contractor_Id</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339090" marR="333375">
                        <a:spcBef>
                          <a:spcPts val="0"/>
                        </a:spcBef>
                        <a:spcAft>
                          <a:spcPts val="0"/>
                        </a:spcAft>
                      </a:pPr>
                      <a:r>
                        <a:rPr lang="en-US" sz="1200">
                          <a:effectLst/>
                        </a:rPr>
                        <a:t>Int</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0" marR="250190">
                        <a:spcBef>
                          <a:spcPts val="0"/>
                        </a:spcBef>
                        <a:spcAft>
                          <a:spcPts val="0"/>
                        </a:spcAft>
                      </a:pPr>
                      <a:r>
                        <a:rPr lang="en-US" sz="1200">
                          <a:effectLst/>
                        </a:rPr>
                        <a:t>Foreign_Key</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2567206448"/>
                  </a:ext>
                </a:extLst>
              </a:tr>
              <a:tr h="453398">
                <a:tc>
                  <a:txBody>
                    <a:bodyPr/>
                    <a:lstStyle/>
                    <a:p>
                      <a:pPr marL="7620" marR="0">
                        <a:spcBef>
                          <a:spcPts val="20"/>
                        </a:spcBef>
                        <a:spcAft>
                          <a:spcPts val="0"/>
                        </a:spcAft>
                      </a:pPr>
                      <a:r>
                        <a:rPr lang="en-US" sz="1200">
                          <a:effectLst/>
                        </a:rPr>
                        <a:t>4</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182245" marR="176530">
                        <a:spcBef>
                          <a:spcPts val="20"/>
                        </a:spcBef>
                        <a:spcAft>
                          <a:spcPts val="0"/>
                        </a:spcAft>
                      </a:pPr>
                      <a:r>
                        <a:rPr lang="en-US" sz="1200">
                          <a:effectLst/>
                        </a:rPr>
                        <a:t>Work</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338455" marR="334645">
                        <a:spcBef>
                          <a:spcPts val="20"/>
                        </a:spcBef>
                        <a:spcAft>
                          <a:spcPts val="0"/>
                        </a:spcAft>
                      </a:pPr>
                      <a:r>
                        <a:rPr lang="en-US" sz="1200">
                          <a:effectLst/>
                        </a:rPr>
                        <a:t>Varchar</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0" marR="249555">
                        <a:spcBef>
                          <a:spcPts val="20"/>
                        </a:spcBef>
                        <a:spcAft>
                          <a:spcPts val="0"/>
                        </a:spcAft>
                      </a:pPr>
                      <a:r>
                        <a:rPr lang="en-US" sz="1200">
                          <a:effectLst/>
                        </a:rPr>
                        <a:t>Not</a:t>
                      </a:r>
                      <a:r>
                        <a:rPr lang="en-US" sz="1200" spc="-15">
                          <a:effectLst/>
                        </a:rPr>
                        <a:t> </a:t>
                      </a:r>
                      <a:r>
                        <a:rPr lang="en-US" sz="1200">
                          <a:effectLst/>
                        </a:rPr>
                        <a:t>Null</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2073073048"/>
                  </a:ext>
                </a:extLst>
              </a:tr>
              <a:tr h="453398">
                <a:tc>
                  <a:txBody>
                    <a:bodyPr/>
                    <a:lstStyle/>
                    <a:p>
                      <a:pPr marL="7620" marR="0">
                        <a:spcBef>
                          <a:spcPts val="0"/>
                        </a:spcBef>
                        <a:spcAft>
                          <a:spcPts val="0"/>
                        </a:spcAft>
                      </a:pPr>
                      <a:r>
                        <a:rPr lang="en-US" sz="1200">
                          <a:effectLst/>
                        </a:rPr>
                        <a:t>5</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182245" marR="177800">
                        <a:spcBef>
                          <a:spcPts val="0"/>
                        </a:spcBef>
                        <a:spcAft>
                          <a:spcPts val="0"/>
                        </a:spcAft>
                      </a:pPr>
                      <a:r>
                        <a:rPr lang="en-US" sz="1200">
                          <a:effectLst/>
                        </a:rPr>
                        <a:t>Date</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339090" marR="334010">
                        <a:spcBef>
                          <a:spcPts val="0"/>
                        </a:spcBef>
                        <a:spcAft>
                          <a:spcPts val="0"/>
                        </a:spcAft>
                      </a:pPr>
                      <a:r>
                        <a:rPr lang="en-US" sz="1200">
                          <a:effectLst/>
                        </a:rPr>
                        <a:t>Date</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0" marR="249555">
                        <a:spcBef>
                          <a:spcPts val="0"/>
                        </a:spcBef>
                        <a:spcAft>
                          <a:spcPts val="0"/>
                        </a:spcAft>
                      </a:pPr>
                      <a:r>
                        <a:rPr lang="en-US" sz="1200">
                          <a:effectLst/>
                        </a:rPr>
                        <a:t>Not</a:t>
                      </a:r>
                      <a:r>
                        <a:rPr lang="en-US" sz="1200" spc="-15">
                          <a:effectLst/>
                        </a:rPr>
                        <a:t> </a:t>
                      </a:r>
                      <a:r>
                        <a:rPr lang="en-US" sz="1200">
                          <a:effectLst/>
                        </a:rPr>
                        <a:t>Null</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1076438860"/>
                  </a:ext>
                </a:extLst>
              </a:tr>
              <a:tr h="453398">
                <a:tc>
                  <a:txBody>
                    <a:bodyPr/>
                    <a:lstStyle/>
                    <a:p>
                      <a:pPr marL="7620" marR="0">
                        <a:spcBef>
                          <a:spcPts val="0"/>
                        </a:spcBef>
                        <a:spcAft>
                          <a:spcPts val="0"/>
                        </a:spcAft>
                      </a:pPr>
                      <a:r>
                        <a:rPr lang="en-US" sz="1200">
                          <a:effectLst/>
                        </a:rPr>
                        <a:t>6</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182245" marR="177165">
                        <a:spcBef>
                          <a:spcPts val="0"/>
                        </a:spcBef>
                        <a:spcAft>
                          <a:spcPts val="0"/>
                        </a:spcAft>
                      </a:pPr>
                      <a:r>
                        <a:rPr lang="en-US" sz="1200">
                          <a:effectLst/>
                        </a:rPr>
                        <a:t>Status</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338455" marR="334645">
                        <a:spcBef>
                          <a:spcPts val="0"/>
                        </a:spcBef>
                        <a:spcAft>
                          <a:spcPts val="0"/>
                        </a:spcAft>
                      </a:pPr>
                      <a:r>
                        <a:rPr lang="en-US" sz="1200">
                          <a:effectLst/>
                        </a:rPr>
                        <a:t>Varchar</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0" marR="249555">
                        <a:spcBef>
                          <a:spcPts val="0"/>
                        </a:spcBef>
                        <a:spcAft>
                          <a:spcPts val="0"/>
                        </a:spcAft>
                      </a:pPr>
                      <a:r>
                        <a:rPr lang="en-US" sz="1200" dirty="0">
                          <a:effectLst/>
                        </a:rPr>
                        <a:t>Not</a:t>
                      </a:r>
                      <a:r>
                        <a:rPr lang="en-US" sz="1200" spc="-15" dirty="0">
                          <a:effectLst/>
                        </a:rPr>
                        <a:t> </a:t>
                      </a:r>
                      <a:r>
                        <a:rPr lang="en-US" sz="1200" dirty="0">
                          <a:effectLst/>
                        </a:rPr>
                        <a:t>Null</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4058236987"/>
                  </a:ext>
                </a:extLst>
              </a:tr>
            </a:tbl>
          </a:graphicData>
        </a:graphic>
      </p:graphicFrame>
      <p:sp>
        <p:nvSpPr>
          <p:cNvPr id="4" name="Rectangle 1">
            <a:extLst>
              <a:ext uri="{FF2B5EF4-FFF2-40B4-BE49-F238E27FC236}">
                <a16:creationId xmlns:a16="http://schemas.microsoft.com/office/drawing/2014/main" id="{2C928A8D-6C5D-64FD-F36E-3768E2F50B5B}"/>
              </a:ext>
            </a:extLst>
          </p:cNvPr>
          <p:cNvSpPr>
            <a:spLocks noChangeArrowheads="1"/>
          </p:cNvSpPr>
          <p:nvPr/>
        </p:nvSpPr>
        <p:spPr bwMode="auto">
          <a:xfrm>
            <a:off x="1146339" y="1060951"/>
            <a:ext cx="8272953" cy="5616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457056" tIns="38088" rIns="0" bIns="0" numCol="1" anchor="ctr" anchorCtr="0" compatLnSpc="1">
            <a:prstTxWarp prst="textNoShape">
              <a:avLst/>
            </a:prstTxWarp>
            <a:spAutoFit/>
          </a:bodyPr>
          <a:lstStyle>
            <a:lvl1pPr eaLnBrk="0" fontAlgn="base" hangingPunct="0">
              <a:spcBef>
                <a:spcPct val="0"/>
              </a:spcBef>
              <a:spcAft>
                <a:spcPct val="0"/>
              </a:spcAft>
              <a:tabLst>
                <a:tab pos="233363" algn="l"/>
              </a:tabLst>
              <a:defRPr>
                <a:solidFill>
                  <a:schemeClr val="tx1"/>
                </a:solidFill>
                <a:latin typeface="Arial" panose="020B0604020202020204" pitchFamily="34" charset="0"/>
              </a:defRPr>
            </a:lvl1pPr>
            <a:lvl2pPr eaLnBrk="0" fontAlgn="base" hangingPunct="0">
              <a:spcBef>
                <a:spcPct val="0"/>
              </a:spcBef>
              <a:spcAft>
                <a:spcPct val="0"/>
              </a:spcAft>
              <a:tabLst>
                <a:tab pos="233363" algn="l"/>
              </a:tabLst>
              <a:defRPr>
                <a:solidFill>
                  <a:schemeClr val="tx1"/>
                </a:solidFill>
                <a:latin typeface="Arial" panose="020B0604020202020204" pitchFamily="34" charset="0"/>
              </a:defRPr>
            </a:lvl2pPr>
            <a:lvl3pPr eaLnBrk="0" fontAlgn="base" hangingPunct="0">
              <a:spcBef>
                <a:spcPct val="0"/>
              </a:spcBef>
              <a:spcAft>
                <a:spcPct val="0"/>
              </a:spcAft>
              <a:tabLst>
                <a:tab pos="233363" algn="l"/>
              </a:tabLst>
              <a:defRPr>
                <a:solidFill>
                  <a:schemeClr val="tx1"/>
                </a:solidFill>
                <a:latin typeface="Arial" panose="020B0604020202020204" pitchFamily="34" charset="0"/>
              </a:defRPr>
            </a:lvl3pPr>
            <a:lvl4pPr eaLnBrk="0" fontAlgn="base" hangingPunct="0">
              <a:spcBef>
                <a:spcPct val="0"/>
              </a:spcBef>
              <a:spcAft>
                <a:spcPct val="0"/>
              </a:spcAft>
              <a:tabLst>
                <a:tab pos="233363" algn="l"/>
              </a:tabLst>
              <a:defRPr>
                <a:solidFill>
                  <a:schemeClr val="tx1"/>
                </a:solidFill>
                <a:latin typeface="Arial" panose="020B0604020202020204" pitchFamily="34" charset="0"/>
              </a:defRPr>
            </a:lvl4pPr>
            <a:lvl5pPr eaLnBrk="0" fontAlgn="base" hangingPunct="0">
              <a:spcBef>
                <a:spcPct val="0"/>
              </a:spcBef>
              <a:spcAft>
                <a:spcPct val="0"/>
              </a:spcAft>
              <a:tabLst>
                <a:tab pos="233363" algn="l"/>
              </a:tabLst>
              <a:defRPr>
                <a:solidFill>
                  <a:schemeClr val="tx1"/>
                </a:solidFill>
                <a:latin typeface="Arial" panose="020B0604020202020204" pitchFamily="34" charset="0"/>
              </a:defRPr>
            </a:lvl5pPr>
            <a:lvl6pPr eaLnBrk="0" fontAlgn="base" hangingPunct="0">
              <a:spcBef>
                <a:spcPct val="0"/>
              </a:spcBef>
              <a:spcAft>
                <a:spcPct val="0"/>
              </a:spcAft>
              <a:tabLst>
                <a:tab pos="233363" algn="l"/>
              </a:tabLst>
              <a:defRPr>
                <a:solidFill>
                  <a:schemeClr val="tx1"/>
                </a:solidFill>
                <a:latin typeface="Arial" panose="020B0604020202020204" pitchFamily="34" charset="0"/>
              </a:defRPr>
            </a:lvl6pPr>
            <a:lvl7pPr eaLnBrk="0" fontAlgn="base" hangingPunct="0">
              <a:spcBef>
                <a:spcPct val="0"/>
              </a:spcBef>
              <a:spcAft>
                <a:spcPct val="0"/>
              </a:spcAft>
              <a:tabLst>
                <a:tab pos="233363" algn="l"/>
              </a:tabLst>
              <a:defRPr>
                <a:solidFill>
                  <a:schemeClr val="tx1"/>
                </a:solidFill>
                <a:latin typeface="Arial" panose="020B0604020202020204" pitchFamily="34" charset="0"/>
              </a:defRPr>
            </a:lvl7pPr>
            <a:lvl8pPr eaLnBrk="0" fontAlgn="base" hangingPunct="0">
              <a:spcBef>
                <a:spcPct val="0"/>
              </a:spcBef>
              <a:spcAft>
                <a:spcPct val="0"/>
              </a:spcAft>
              <a:tabLst>
                <a:tab pos="233363" algn="l"/>
              </a:tabLst>
              <a:defRPr>
                <a:solidFill>
                  <a:schemeClr val="tx1"/>
                </a:solidFill>
                <a:latin typeface="Arial" panose="020B0604020202020204" pitchFamily="34" charset="0"/>
              </a:defRPr>
            </a:lvl8pPr>
            <a:lvl9pPr eaLnBrk="0" fontAlgn="base" hangingPunct="0">
              <a:spcBef>
                <a:spcPct val="0"/>
              </a:spcBef>
              <a:spcAft>
                <a:spcPct val="0"/>
              </a:spcAft>
              <a:tabLst>
                <a:tab pos="233363" algn="l"/>
              </a:tabLs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tab pos="233363" algn="l"/>
              </a:tabLst>
            </a:pPr>
            <a:r>
              <a:rPr kumimoji="0" lang="en-US" altLang="en-US" sz="1600" b="1" i="1" u="sng" strike="noStrike" cap="none" normalizeH="0" baseline="0" dirty="0">
                <a:ln>
                  <a:noFill/>
                </a:ln>
                <a:solidFill>
                  <a:schemeClr val="tx1"/>
                </a:solidFill>
                <a:effectLst/>
                <a:latin typeface="Arial" panose="020B0604020202020204" pitchFamily="34" charset="0"/>
                <a:ea typeface="Times New Roman" panose="02020603050405020304" pitchFamily="18" charset="0"/>
              </a:rPr>
              <a:t>Feedback</a:t>
            </a:r>
            <a:r>
              <a:rPr lang="en-US" altLang="en-US" sz="1600" b="1" i="1" dirty="0">
                <a:ea typeface="Times New Roman" panose="02020603050405020304" pitchFamily="18" charset="0"/>
              </a:rPr>
              <a:t>                                                                                                          </a:t>
            </a:r>
            <a:r>
              <a:rPr kumimoji="0" lang="en-US" altLang="en-US" sz="1600" b="1" i="0" u="sng" strike="noStrike" cap="none" normalizeH="0" baseline="0" dirty="0">
                <a:ln>
                  <a:noFill/>
                </a:ln>
                <a:solidFill>
                  <a:schemeClr val="tx1"/>
                </a:solidFill>
                <a:effectLst/>
                <a:latin typeface="Arial" panose="020B0604020202020204" pitchFamily="34" charset="0"/>
                <a:ea typeface="Times New Roman" panose="02020603050405020304" pitchFamily="18" charset="0"/>
              </a:rPr>
              <a:t>Request</a:t>
            </a:r>
            <a:endParaRPr kumimoji="0" lang="en-US" altLang="en-US" sz="11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233363" algn="l"/>
              </a:tabLst>
            </a:pPr>
            <a:r>
              <a:rPr kumimoji="0" lang="en-US" altLang="en-US" sz="1800" b="0" i="0" u="none" strike="noStrike" cap="none" normalizeH="0" baseline="0" dirty="0">
                <a:ln>
                  <a:noFill/>
                </a:ln>
                <a:solidFill>
                  <a:schemeClr val="tx1"/>
                </a:solidFill>
                <a:effectLst/>
                <a:latin typeface="Arial" panose="020B0604020202020204" pitchFamily="34" charset="0"/>
              </a:rPr>
              <a:t> </a:t>
            </a:r>
          </a:p>
        </p:txBody>
      </p:sp>
    </p:spTree>
    <p:extLst>
      <p:ext uri="{BB962C8B-B14F-4D97-AF65-F5344CB8AC3E}">
        <p14:creationId xmlns:p14="http://schemas.microsoft.com/office/powerpoint/2010/main" val="184991189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101D01DC-DC3C-9748-669F-093591CDFAFF}"/>
              </a:ext>
            </a:extLst>
          </p:cNvPr>
          <p:cNvGraphicFramePr>
            <a:graphicFrameLocks noGrp="1"/>
          </p:cNvGraphicFramePr>
          <p:nvPr>
            <p:extLst>
              <p:ext uri="{D42A27DB-BD31-4B8C-83A1-F6EECF244321}">
                <p14:modId xmlns:p14="http://schemas.microsoft.com/office/powerpoint/2010/main" val="1023619557"/>
              </p:ext>
            </p:extLst>
          </p:nvPr>
        </p:nvGraphicFramePr>
        <p:xfrm>
          <a:off x="614606" y="1484545"/>
          <a:ext cx="5481395" cy="2974915"/>
        </p:xfrm>
        <a:graphic>
          <a:graphicData uri="http://schemas.openxmlformats.org/drawingml/2006/table">
            <a:tbl>
              <a:tblPr firstRow="1" firstCol="1">
                <a:tableStyleId>{073A0DAA-6AF3-43AB-8588-CEC1D06C72B9}</a:tableStyleId>
              </a:tblPr>
              <a:tblGrid>
                <a:gridCol w="1370045">
                  <a:extLst>
                    <a:ext uri="{9D8B030D-6E8A-4147-A177-3AD203B41FA5}">
                      <a16:colId xmlns:a16="http://schemas.microsoft.com/office/drawing/2014/main" val="3684618748"/>
                    </a:ext>
                  </a:extLst>
                </a:gridCol>
                <a:gridCol w="1370045">
                  <a:extLst>
                    <a:ext uri="{9D8B030D-6E8A-4147-A177-3AD203B41FA5}">
                      <a16:colId xmlns:a16="http://schemas.microsoft.com/office/drawing/2014/main" val="3602506203"/>
                    </a:ext>
                  </a:extLst>
                </a:gridCol>
                <a:gridCol w="1371260">
                  <a:extLst>
                    <a:ext uri="{9D8B030D-6E8A-4147-A177-3AD203B41FA5}">
                      <a16:colId xmlns:a16="http://schemas.microsoft.com/office/drawing/2014/main" val="3987624463"/>
                    </a:ext>
                  </a:extLst>
                </a:gridCol>
                <a:gridCol w="1370045">
                  <a:extLst>
                    <a:ext uri="{9D8B030D-6E8A-4147-A177-3AD203B41FA5}">
                      <a16:colId xmlns:a16="http://schemas.microsoft.com/office/drawing/2014/main" val="1391880437"/>
                    </a:ext>
                  </a:extLst>
                </a:gridCol>
              </a:tblGrid>
              <a:tr h="496303">
                <a:tc>
                  <a:txBody>
                    <a:bodyPr/>
                    <a:lstStyle/>
                    <a:p>
                      <a:pPr marL="182245" marR="176530">
                        <a:spcBef>
                          <a:spcPts val="0"/>
                        </a:spcBef>
                        <a:spcAft>
                          <a:spcPts val="0"/>
                        </a:spcAft>
                      </a:pPr>
                      <a:r>
                        <a:rPr lang="en-US" sz="1200">
                          <a:effectLst/>
                        </a:rPr>
                        <a:t>Sl.NO</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182245" marR="176530">
                        <a:spcBef>
                          <a:spcPts val="0"/>
                        </a:spcBef>
                        <a:spcAft>
                          <a:spcPts val="0"/>
                        </a:spcAft>
                      </a:pPr>
                      <a:r>
                        <a:rPr lang="en-US" sz="1200">
                          <a:effectLst/>
                        </a:rPr>
                        <a:t>Field</a:t>
                      </a:r>
                      <a:r>
                        <a:rPr lang="en-US" sz="1200" spc="-15">
                          <a:effectLst/>
                        </a:rPr>
                        <a:t> </a:t>
                      </a:r>
                      <a:r>
                        <a:rPr lang="en-US" sz="1200">
                          <a:effectLst/>
                        </a:rPr>
                        <a:t>Name</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339090" marR="334645">
                        <a:spcBef>
                          <a:spcPts val="0"/>
                        </a:spcBef>
                        <a:spcAft>
                          <a:spcPts val="0"/>
                        </a:spcAft>
                      </a:pPr>
                      <a:r>
                        <a:rPr lang="en-US" sz="1200">
                          <a:effectLst/>
                        </a:rPr>
                        <a:t>Data</a:t>
                      </a:r>
                      <a:r>
                        <a:rPr lang="en-US" sz="1200" spc="-15">
                          <a:effectLst/>
                        </a:rPr>
                        <a:t> </a:t>
                      </a:r>
                      <a:r>
                        <a:rPr lang="en-US" sz="1200">
                          <a:effectLst/>
                        </a:rPr>
                        <a:t>Type</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0" marR="248285">
                        <a:spcBef>
                          <a:spcPts val="0"/>
                        </a:spcBef>
                        <a:spcAft>
                          <a:spcPts val="0"/>
                        </a:spcAft>
                      </a:pPr>
                      <a:r>
                        <a:rPr lang="en-US" sz="1200">
                          <a:effectLst/>
                        </a:rPr>
                        <a:t>Constraints</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948589034"/>
                  </a:ext>
                </a:extLst>
              </a:tr>
              <a:tr h="493400">
                <a:tc>
                  <a:txBody>
                    <a:bodyPr/>
                    <a:lstStyle/>
                    <a:p>
                      <a:pPr marL="7620" marR="0">
                        <a:spcBef>
                          <a:spcPts val="0"/>
                        </a:spcBef>
                        <a:spcAft>
                          <a:spcPts val="0"/>
                        </a:spcAft>
                      </a:pPr>
                      <a:r>
                        <a:rPr lang="en-US" sz="1200">
                          <a:effectLst/>
                        </a:rPr>
                        <a:t>1</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182245" marR="177800">
                        <a:spcBef>
                          <a:spcPts val="0"/>
                        </a:spcBef>
                        <a:spcAft>
                          <a:spcPts val="0"/>
                        </a:spcAft>
                      </a:pPr>
                      <a:r>
                        <a:rPr lang="en-US" sz="1200">
                          <a:effectLst/>
                        </a:rPr>
                        <a:t>Complaint_Id</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339090" marR="333375">
                        <a:spcBef>
                          <a:spcPts val="0"/>
                        </a:spcBef>
                        <a:spcAft>
                          <a:spcPts val="0"/>
                        </a:spcAft>
                      </a:pPr>
                      <a:r>
                        <a:rPr lang="en-US" sz="1200">
                          <a:effectLst/>
                        </a:rPr>
                        <a:t>Int</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0" marR="249555">
                        <a:spcBef>
                          <a:spcPts val="0"/>
                        </a:spcBef>
                        <a:spcAft>
                          <a:spcPts val="0"/>
                        </a:spcAft>
                      </a:pPr>
                      <a:r>
                        <a:rPr lang="en-US" sz="1200">
                          <a:effectLst/>
                        </a:rPr>
                        <a:t>Primary</a:t>
                      </a:r>
                      <a:r>
                        <a:rPr lang="en-US" sz="1200" spc="-5">
                          <a:effectLst/>
                        </a:rPr>
                        <a:t> </a:t>
                      </a:r>
                      <a:r>
                        <a:rPr lang="en-US" sz="1200">
                          <a:effectLst/>
                        </a:rPr>
                        <a:t>Key</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3915272369"/>
                  </a:ext>
                </a:extLst>
              </a:tr>
              <a:tr h="496303">
                <a:tc>
                  <a:txBody>
                    <a:bodyPr/>
                    <a:lstStyle/>
                    <a:p>
                      <a:pPr marL="7620" marR="0">
                        <a:spcBef>
                          <a:spcPts val="20"/>
                        </a:spcBef>
                        <a:spcAft>
                          <a:spcPts val="0"/>
                        </a:spcAft>
                      </a:pPr>
                      <a:r>
                        <a:rPr lang="en-US" sz="1200">
                          <a:effectLst/>
                        </a:rPr>
                        <a:t>2</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182245" marR="177800">
                        <a:spcBef>
                          <a:spcPts val="20"/>
                        </a:spcBef>
                        <a:spcAft>
                          <a:spcPts val="0"/>
                        </a:spcAft>
                      </a:pPr>
                      <a:r>
                        <a:rPr lang="en-US" sz="1200">
                          <a:effectLst/>
                        </a:rPr>
                        <a:t>Complaint</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338455" marR="334645">
                        <a:spcBef>
                          <a:spcPts val="20"/>
                        </a:spcBef>
                        <a:spcAft>
                          <a:spcPts val="0"/>
                        </a:spcAft>
                      </a:pPr>
                      <a:r>
                        <a:rPr lang="en-US" sz="1200">
                          <a:effectLst/>
                        </a:rPr>
                        <a:t>Varchar</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0" marR="249555">
                        <a:spcBef>
                          <a:spcPts val="20"/>
                        </a:spcBef>
                        <a:spcAft>
                          <a:spcPts val="0"/>
                        </a:spcAft>
                      </a:pPr>
                      <a:r>
                        <a:rPr lang="en-US" sz="1200">
                          <a:effectLst/>
                        </a:rPr>
                        <a:t>Not</a:t>
                      </a:r>
                      <a:r>
                        <a:rPr lang="en-US" sz="1200" spc="-15">
                          <a:effectLst/>
                        </a:rPr>
                        <a:t> </a:t>
                      </a:r>
                      <a:r>
                        <a:rPr lang="en-US" sz="1200">
                          <a:effectLst/>
                        </a:rPr>
                        <a:t>Null</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3960330387"/>
                  </a:ext>
                </a:extLst>
              </a:tr>
              <a:tr h="496303">
                <a:tc>
                  <a:txBody>
                    <a:bodyPr/>
                    <a:lstStyle/>
                    <a:p>
                      <a:pPr marL="7620" marR="0">
                        <a:spcBef>
                          <a:spcPts val="0"/>
                        </a:spcBef>
                        <a:spcAft>
                          <a:spcPts val="0"/>
                        </a:spcAft>
                      </a:pPr>
                      <a:r>
                        <a:rPr lang="en-US" sz="1200">
                          <a:effectLst/>
                        </a:rPr>
                        <a:t>3</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182245" marR="177800">
                        <a:spcBef>
                          <a:spcPts val="0"/>
                        </a:spcBef>
                        <a:spcAft>
                          <a:spcPts val="0"/>
                        </a:spcAft>
                      </a:pPr>
                      <a:r>
                        <a:rPr lang="en-US" sz="1200" dirty="0">
                          <a:effectLst/>
                        </a:rPr>
                        <a:t>Date</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339090" marR="334010">
                        <a:spcBef>
                          <a:spcPts val="0"/>
                        </a:spcBef>
                        <a:spcAft>
                          <a:spcPts val="0"/>
                        </a:spcAft>
                      </a:pPr>
                      <a:r>
                        <a:rPr lang="en-US" sz="1200">
                          <a:effectLst/>
                        </a:rPr>
                        <a:t>Date</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0" marR="249555">
                        <a:spcBef>
                          <a:spcPts val="0"/>
                        </a:spcBef>
                        <a:spcAft>
                          <a:spcPts val="0"/>
                        </a:spcAft>
                      </a:pPr>
                      <a:r>
                        <a:rPr lang="en-US" sz="1200">
                          <a:effectLst/>
                        </a:rPr>
                        <a:t>Not</a:t>
                      </a:r>
                      <a:r>
                        <a:rPr lang="en-US" sz="1200" spc="-15">
                          <a:effectLst/>
                        </a:rPr>
                        <a:t> </a:t>
                      </a:r>
                      <a:r>
                        <a:rPr lang="en-US" sz="1200">
                          <a:effectLst/>
                        </a:rPr>
                        <a:t>Null</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838681137"/>
                  </a:ext>
                </a:extLst>
              </a:tr>
              <a:tr h="496303">
                <a:tc>
                  <a:txBody>
                    <a:bodyPr/>
                    <a:lstStyle/>
                    <a:p>
                      <a:pPr marL="7620" marR="0">
                        <a:spcBef>
                          <a:spcPts val="0"/>
                        </a:spcBef>
                        <a:spcAft>
                          <a:spcPts val="0"/>
                        </a:spcAft>
                      </a:pPr>
                      <a:r>
                        <a:rPr lang="en-US" sz="1200">
                          <a:effectLst/>
                        </a:rPr>
                        <a:t>4</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182245" marR="178435">
                        <a:spcBef>
                          <a:spcPts val="0"/>
                        </a:spcBef>
                        <a:spcAft>
                          <a:spcPts val="0"/>
                        </a:spcAft>
                      </a:pPr>
                      <a:r>
                        <a:rPr lang="en-US" sz="1200">
                          <a:effectLst/>
                        </a:rPr>
                        <a:t>User_Id</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339090" marR="333375">
                        <a:spcBef>
                          <a:spcPts val="0"/>
                        </a:spcBef>
                        <a:spcAft>
                          <a:spcPts val="0"/>
                        </a:spcAft>
                      </a:pPr>
                      <a:r>
                        <a:rPr lang="en-US" sz="1200">
                          <a:effectLst/>
                        </a:rPr>
                        <a:t>Int</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0" marR="250190">
                        <a:spcBef>
                          <a:spcPts val="0"/>
                        </a:spcBef>
                        <a:spcAft>
                          <a:spcPts val="0"/>
                        </a:spcAft>
                      </a:pPr>
                      <a:r>
                        <a:rPr lang="en-US" sz="1200">
                          <a:effectLst/>
                        </a:rPr>
                        <a:t>Foreign_Key</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280309735"/>
                  </a:ext>
                </a:extLst>
              </a:tr>
              <a:tr h="496303">
                <a:tc>
                  <a:txBody>
                    <a:bodyPr/>
                    <a:lstStyle/>
                    <a:p>
                      <a:pPr marL="7620" marR="0">
                        <a:spcBef>
                          <a:spcPts val="0"/>
                        </a:spcBef>
                        <a:spcAft>
                          <a:spcPts val="0"/>
                        </a:spcAft>
                      </a:pPr>
                      <a:r>
                        <a:rPr lang="en-US" sz="1200">
                          <a:effectLst/>
                        </a:rPr>
                        <a:t>5</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182245" marR="178435">
                        <a:spcBef>
                          <a:spcPts val="0"/>
                        </a:spcBef>
                        <a:spcAft>
                          <a:spcPts val="0"/>
                        </a:spcAft>
                      </a:pPr>
                      <a:r>
                        <a:rPr lang="en-US" sz="1200">
                          <a:effectLst/>
                        </a:rPr>
                        <a:t>Reply</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338455" marR="334645">
                        <a:spcBef>
                          <a:spcPts val="0"/>
                        </a:spcBef>
                        <a:spcAft>
                          <a:spcPts val="0"/>
                        </a:spcAft>
                      </a:pPr>
                      <a:r>
                        <a:rPr lang="en-US" sz="1200">
                          <a:effectLst/>
                        </a:rPr>
                        <a:t>Varchar</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0" marR="249555">
                        <a:spcBef>
                          <a:spcPts val="0"/>
                        </a:spcBef>
                        <a:spcAft>
                          <a:spcPts val="0"/>
                        </a:spcAft>
                      </a:pPr>
                      <a:r>
                        <a:rPr lang="en-US" sz="1200" dirty="0">
                          <a:effectLst/>
                        </a:rPr>
                        <a:t>Not</a:t>
                      </a:r>
                      <a:r>
                        <a:rPr lang="en-US" sz="1200" spc="-15" dirty="0">
                          <a:effectLst/>
                        </a:rPr>
                        <a:t> </a:t>
                      </a:r>
                      <a:r>
                        <a:rPr lang="en-US" sz="1200" dirty="0">
                          <a:effectLst/>
                        </a:rPr>
                        <a:t>Null</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2778392936"/>
                  </a:ext>
                </a:extLst>
              </a:tr>
            </a:tbl>
          </a:graphicData>
        </a:graphic>
      </p:graphicFrame>
      <p:graphicFrame>
        <p:nvGraphicFramePr>
          <p:cNvPr id="3" name="Table 2">
            <a:extLst>
              <a:ext uri="{FF2B5EF4-FFF2-40B4-BE49-F238E27FC236}">
                <a16:creationId xmlns:a16="http://schemas.microsoft.com/office/drawing/2014/main" id="{309EA753-84E9-59CD-C717-8037F954BBD5}"/>
              </a:ext>
            </a:extLst>
          </p:cNvPr>
          <p:cNvGraphicFramePr>
            <a:graphicFrameLocks noGrp="1"/>
          </p:cNvGraphicFramePr>
          <p:nvPr>
            <p:extLst>
              <p:ext uri="{D42A27DB-BD31-4B8C-83A1-F6EECF244321}">
                <p14:modId xmlns:p14="http://schemas.microsoft.com/office/powerpoint/2010/main" val="2398301949"/>
              </p:ext>
            </p:extLst>
          </p:nvPr>
        </p:nvGraphicFramePr>
        <p:xfrm>
          <a:off x="6465570" y="1484545"/>
          <a:ext cx="5421630" cy="2974916"/>
        </p:xfrm>
        <a:graphic>
          <a:graphicData uri="http://schemas.openxmlformats.org/drawingml/2006/table">
            <a:tbl>
              <a:tblPr firstRow="1" firstCol="1">
                <a:tableStyleId>{073A0DAA-6AF3-43AB-8588-CEC1D06C72B9}</a:tableStyleId>
              </a:tblPr>
              <a:tblGrid>
                <a:gridCol w="1355107">
                  <a:extLst>
                    <a:ext uri="{9D8B030D-6E8A-4147-A177-3AD203B41FA5}">
                      <a16:colId xmlns:a16="http://schemas.microsoft.com/office/drawing/2014/main" val="1815830062"/>
                    </a:ext>
                  </a:extLst>
                </a:gridCol>
                <a:gridCol w="1355107">
                  <a:extLst>
                    <a:ext uri="{9D8B030D-6E8A-4147-A177-3AD203B41FA5}">
                      <a16:colId xmlns:a16="http://schemas.microsoft.com/office/drawing/2014/main" val="1966901197"/>
                    </a:ext>
                  </a:extLst>
                </a:gridCol>
                <a:gridCol w="1356309">
                  <a:extLst>
                    <a:ext uri="{9D8B030D-6E8A-4147-A177-3AD203B41FA5}">
                      <a16:colId xmlns:a16="http://schemas.microsoft.com/office/drawing/2014/main" val="64772965"/>
                    </a:ext>
                  </a:extLst>
                </a:gridCol>
                <a:gridCol w="1355107">
                  <a:extLst>
                    <a:ext uri="{9D8B030D-6E8A-4147-A177-3AD203B41FA5}">
                      <a16:colId xmlns:a16="http://schemas.microsoft.com/office/drawing/2014/main" val="3828346077"/>
                    </a:ext>
                  </a:extLst>
                </a:gridCol>
              </a:tblGrid>
              <a:tr h="571550">
                <a:tc>
                  <a:txBody>
                    <a:bodyPr/>
                    <a:lstStyle/>
                    <a:p>
                      <a:pPr marL="182245" marR="176530">
                        <a:spcBef>
                          <a:spcPts val="20"/>
                        </a:spcBef>
                        <a:spcAft>
                          <a:spcPts val="0"/>
                        </a:spcAft>
                      </a:pPr>
                      <a:r>
                        <a:rPr lang="en-US" sz="1200">
                          <a:effectLst/>
                        </a:rPr>
                        <a:t>Sl.NO</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182245" marR="176530">
                        <a:spcBef>
                          <a:spcPts val="20"/>
                        </a:spcBef>
                        <a:spcAft>
                          <a:spcPts val="0"/>
                        </a:spcAft>
                      </a:pPr>
                      <a:r>
                        <a:rPr lang="en-US" sz="1200">
                          <a:effectLst/>
                        </a:rPr>
                        <a:t>Field</a:t>
                      </a:r>
                      <a:r>
                        <a:rPr lang="en-US" sz="1200" spc="-15">
                          <a:effectLst/>
                        </a:rPr>
                        <a:t> </a:t>
                      </a:r>
                      <a:r>
                        <a:rPr lang="en-US" sz="1200">
                          <a:effectLst/>
                        </a:rPr>
                        <a:t>Name</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339090" marR="334645">
                        <a:spcBef>
                          <a:spcPts val="20"/>
                        </a:spcBef>
                        <a:spcAft>
                          <a:spcPts val="0"/>
                        </a:spcAft>
                      </a:pPr>
                      <a:r>
                        <a:rPr lang="en-US" sz="1200">
                          <a:effectLst/>
                        </a:rPr>
                        <a:t>Data</a:t>
                      </a:r>
                      <a:r>
                        <a:rPr lang="en-US" sz="1200" spc="-15">
                          <a:effectLst/>
                        </a:rPr>
                        <a:t> </a:t>
                      </a:r>
                      <a:r>
                        <a:rPr lang="en-US" sz="1200">
                          <a:effectLst/>
                        </a:rPr>
                        <a:t>Type</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0" marR="248285">
                        <a:spcBef>
                          <a:spcPts val="20"/>
                        </a:spcBef>
                        <a:spcAft>
                          <a:spcPts val="0"/>
                        </a:spcAft>
                      </a:pPr>
                      <a:r>
                        <a:rPr lang="en-US" sz="1200">
                          <a:effectLst/>
                        </a:rPr>
                        <a:t>Constraints</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1529197088"/>
                  </a:ext>
                </a:extLst>
              </a:tr>
              <a:tr h="481236">
                <a:tc>
                  <a:txBody>
                    <a:bodyPr/>
                    <a:lstStyle/>
                    <a:p>
                      <a:pPr marL="7620" marR="0">
                        <a:spcBef>
                          <a:spcPts val="0"/>
                        </a:spcBef>
                        <a:spcAft>
                          <a:spcPts val="0"/>
                        </a:spcAft>
                      </a:pPr>
                      <a:r>
                        <a:rPr lang="en-US" sz="1200">
                          <a:effectLst/>
                        </a:rPr>
                        <a:t>1</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181610" marR="178435">
                        <a:spcBef>
                          <a:spcPts val="0"/>
                        </a:spcBef>
                        <a:spcAft>
                          <a:spcPts val="0"/>
                        </a:spcAft>
                      </a:pPr>
                      <a:r>
                        <a:rPr lang="en-US" sz="1200">
                          <a:effectLst/>
                        </a:rPr>
                        <a:t>Product_Id</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339090" marR="333375">
                        <a:spcBef>
                          <a:spcPts val="0"/>
                        </a:spcBef>
                        <a:spcAft>
                          <a:spcPts val="0"/>
                        </a:spcAft>
                      </a:pPr>
                      <a:r>
                        <a:rPr lang="en-US" sz="1200">
                          <a:effectLst/>
                        </a:rPr>
                        <a:t>Int</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0" marR="249555">
                        <a:spcBef>
                          <a:spcPts val="0"/>
                        </a:spcBef>
                        <a:spcAft>
                          <a:spcPts val="0"/>
                        </a:spcAft>
                      </a:pPr>
                      <a:r>
                        <a:rPr lang="en-US" sz="1200">
                          <a:effectLst/>
                        </a:rPr>
                        <a:t>Primary</a:t>
                      </a:r>
                      <a:r>
                        <a:rPr lang="en-US" sz="1200" spc="-5">
                          <a:effectLst/>
                        </a:rPr>
                        <a:t> </a:t>
                      </a:r>
                      <a:r>
                        <a:rPr lang="en-US" sz="1200">
                          <a:effectLst/>
                        </a:rPr>
                        <a:t>Key</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3420842141"/>
                  </a:ext>
                </a:extLst>
              </a:tr>
              <a:tr h="481236">
                <a:tc>
                  <a:txBody>
                    <a:bodyPr/>
                    <a:lstStyle/>
                    <a:p>
                      <a:pPr marL="7620" marR="0">
                        <a:spcBef>
                          <a:spcPts val="0"/>
                        </a:spcBef>
                        <a:spcAft>
                          <a:spcPts val="0"/>
                        </a:spcAft>
                      </a:pPr>
                      <a:r>
                        <a:rPr lang="en-US" sz="1200">
                          <a:effectLst/>
                        </a:rPr>
                        <a:t>2</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182245" marR="178435">
                        <a:spcBef>
                          <a:spcPts val="0"/>
                        </a:spcBef>
                        <a:spcAft>
                          <a:spcPts val="0"/>
                        </a:spcAft>
                      </a:pPr>
                      <a:r>
                        <a:rPr lang="en-US" sz="1200">
                          <a:effectLst/>
                        </a:rPr>
                        <a:t>Product</a:t>
                      </a:r>
                      <a:r>
                        <a:rPr lang="en-US" sz="1200" spc="-20">
                          <a:effectLst/>
                        </a:rPr>
                        <a:t> </a:t>
                      </a:r>
                      <a:r>
                        <a:rPr lang="en-US" sz="1200">
                          <a:effectLst/>
                        </a:rPr>
                        <a:t>Name</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338455" marR="334645">
                        <a:spcBef>
                          <a:spcPts val="0"/>
                        </a:spcBef>
                        <a:spcAft>
                          <a:spcPts val="0"/>
                        </a:spcAft>
                      </a:pPr>
                      <a:r>
                        <a:rPr lang="en-US" sz="1200">
                          <a:effectLst/>
                        </a:rPr>
                        <a:t>Varchar</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0" marR="249555">
                        <a:spcBef>
                          <a:spcPts val="0"/>
                        </a:spcBef>
                        <a:spcAft>
                          <a:spcPts val="0"/>
                        </a:spcAft>
                      </a:pPr>
                      <a:r>
                        <a:rPr lang="en-US" sz="1200">
                          <a:effectLst/>
                        </a:rPr>
                        <a:t>Not</a:t>
                      </a:r>
                      <a:r>
                        <a:rPr lang="en-US" sz="1200" spc="-15">
                          <a:effectLst/>
                        </a:rPr>
                        <a:t> </a:t>
                      </a:r>
                      <a:r>
                        <a:rPr lang="en-US" sz="1200">
                          <a:effectLst/>
                        </a:rPr>
                        <a:t>Null</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1337167476"/>
                  </a:ext>
                </a:extLst>
              </a:tr>
              <a:tr h="481236">
                <a:tc>
                  <a:txBody>
                    <a:bodyPr/>
                    <a:lstStyle/>
                    <a:p>
                      <a:pPr marL="7620" marR="0">
                        <a:spcBef>
                          <a:spcPts val="0"/>
                        </a:spcBef>
                        <a:spcAft>
                          <a:spcPts val="0"/>
                        </a:spcAft>
                      </a:pPr>
                      <a:r>
                        <a:rPr lang="en-US" sz="1200" dirty="0">
                          <a:effectLst/>
                        </a:rPr>
                        <a:t>3</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182245" marR="176530">
                        <a:spcBef>
                          <a:spcPts val="0"/>
                        </a:spcBef>
                        <a:spcAft>
                          <a:spcPts val="0"/>
                        </a:spcAft>
                      </a:pPr>
                      <a:r>
                        <a:rPr lang="en-US" sz="1200">
                          <a:effectLst/>
                        </a:rPr>
                        <a:t>Quantity</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339090" marR="333375">
                        <a:spcBef>
                          <a:spcPts val="0"/>
                        </a:spcBef>
                        <a:spcAft>
                          <a:spcPts val="0"/>
                        </a:spcAft>
                      </a:pPr>
                      <a:r>
                        <a:rPr lang="en-US" sz="1200">
                          <a:effectLst/>
                        </a:rPr>
                        <a:t>Int</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0" marR="249555">
                        <a:spcBef>
                          <a:spcPts val="0"/>
                        </a:spcBef>
                        <a:spcAft>
                          <a:spcPts val="0"/>
                        </a:spcAft>
                      </a:pPr>
                      <a:r>
                        <a:rPr lang="en-US" sz="1200">
                          <a:effectLst/>
                        </a:rPr>
                        <a:t>Not</a:t>
                      </a:r>
                      <a:r>
                        <a:rPr lang="en-US" sz="1200" spc="-15">
                          <a:effectLst/>
                        </a:rPr>
                        <a:t> </a:t>
                      </a:r>
                      <a:r>
                        <a:rPr lang="en-US" sz="1200">
                          <a:effectLst/>
                        </a:rPr>
                        <a:t>Null</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2259651793"/>
                  </a:ext>
                </a:extLst>
              </a:tr>
              <a:tr h="478422">
                <a:tc>
                  <a:txBody>
                    <a:bodyPr/>
                    <a:lstStyle/>
                    <a:p>
                      <a:pPr marL="7620" marR="0">
                        <a:spcBef>
                          <a:spcPts val="0"/>
                        </a:spcBef>
                        <a:spcAft>
                          <a:spcPts val="0"/>
                        </a:spcAft>
                      </a:pPr>
                      <a:r>
                        <a:rPr lang="en-US" sz="1200">
                          <a:effectLst/>
                        </a:rPr>
                        <a:t>4</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182245" marR="176530">
                        <a:spcBef>
                          <a:spcPts val="0"/>
                        </a:spcBef>
                        <a:spcAft>
                          <a:spcPts val="0"/>
                        </a:spcAft>
                      </a:pPr>
                      <a:r>
                        <a:rPr lang="en-US" sz="1200" dirty="0">
                          <a:effectLst/>
                        </a:rPr>
                        <a:t>Price</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339090" marR="333375">
                        <a:spcBef>
                          <a:spcPts val="0"/>
                        </a:spcBef>
                        <a:spcAft>
                          <a:spcPts val="0"/>
                        </a:spcAft>
                      </a:pPr>
                      <a:r>
                        <a:rPr lang="en-US" sz="1200">
                          <a:effectLst/>
                        </a:rPr>
                        <a:t>Int</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0" marR="249555">
                        <a:spcBef>
                          <a:spcPts val="0"/>
                        </a:spcBef>
                        <a:spcAft>
                          <a:spcPts val="0"/>
                        </a:spcAft>
                      </a:pPr>
                      <a:r>
                        <a:rPr lang="en-US" sz="1200">
                          <a:effectLst/>
                        </a:rPr>
                        <a:t>Not</a:t>
                      </a:r>
                      <a:r>
                        <a:rPr lang="en-US" sz="1200" spc="-15">
                          <a:effectLst/>
                        </a:rPr>
                        <a:t> </a:t>
                      </a:r>
                      <a:r>
                        <a:rPr lang="en-US" sz="1200">
                          <a:effectLst/>
                        </a:rPr>
                        <a:t>Null</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2492184950"/>
                  </a:ext>
                </a:extLst>
              </a:tr>
              <a:tr h="481236">
                <a:tc>
                  <a:txBody>
                    <a:bodyPr/>
                    <a:lstStyle/>
                    <a:p>
                      <a:pPr marL="7620" marR="0">
                        <a:spcBef>
                          <a:spcPts val="20"/>
                        </a:spcBef>
                        <a:spcAft>
                          <a:spcPts val="0"/>
                        </a:spcAft>
                      </a:pPr>
                      <a:r>
                        <a:rPr lang="en-US" sz="1200">
                          <a:effectLst/>
                        </a:rPr>
                        <a:t>5</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181610" marR="178435">
                        <a:spcBef>
                          <a:spcPts val="20"/>
                        </a:spcBef>
                        <a:spcAft>
                          <a:spcPts val="0"/>
                        </a:spcAft>
                      </a:pPr>
                      <a:r>
                        <a:rPr lang="en-US" sz="1200">
                          <a:effectLst/>
                        </a:rPr>
                        <a:t>Contractor_Id</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339090" marR="333375">
                        <a:spcBef>
                          <a:spcPts val="20"/>
                        </a:spcBef>
                        <a:spcAft>
                          <a:spcPts val="0"/>
                        </a:spcAft>
                      </a:pPr>
                      <a:r>
                        <a:rPr lang="en-US" sz="1200">
                          <a:effectLst/>
                        </a:rPr>
                        <a:t>Int</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0" marR="250190">
                        <a:spcBef>
                          <a:spcPts val="20"/>
                        </a:spcBef>
                        <a:spcAft>
                          <a:spcPts val="0"/>
                        </a:spcAft>
                      </a:pPr>
                      <a:r>
                        <a:rPr lang="en-US" sz="1200" dirty="0" err="1">
                          <a:effectLst/>
                        </a:rPr>
                        <a:t>Foreign_Key</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2221904952"/>
                  </a:ext>
                </a:extLst>
              </a:tr>
            </a:tbl>
          </a:graphicData>
        </a:graphic>
      </p:graphicFrame>
      <p:sp>
        <p:nvSpPr>
          <p:cNvPr id="4" name="Rectangle 1">
            <a:extLst>
              <a:ext uri="{FF2B5EF4-FFF2-40B4-BE49-F238E27FC236}">
                <a16:creationId xmlns:a16="http://schemas.microsoft.com/office/drawing/2014/main" id="{42E5463E-AEED-4E7E-26B7-8A6AA990B9F4}"/>
              </a:ext>
            </a:extLst>
          </p:cNvPr>
          <p:cNvSpPr>
            <a:spLocks noChangeArrowheads="1"/>
          </p:cNvSpPr>
          <p:nvPr/>
        </p:nvSpPr>
        <p:spPr bwMode="auto">
          <a:xfrm>
            <a:off x="1218883" y="873908"/>
            <a:ext cx="8817974" cy="5616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457056" tIns="38088" rIns="0" bIns="0" numCol="1" anchor="ctr" anchorCtr="0" compatLnSpc="1">
            <a:prstTxWarp prst="textNoShape">
              <a:avLst/>
            </a:prstTxWarp>
            <a:spAutoFit/>
          </a:bodyPr>
          <a:lstStyle>
            <a:lvl1pPr eaLnBrk="0" fontAlgn="base" hangingPunct="0">
              <a:spcBef>
                <a:spcPct val="0"/>
              </a:spcBef>
              <a:spcAft>
                <a:spcPct val="0"/>
              </a:spcAft>
              <a:tabLst>
                <a:tab pos="233363" algn="l"/>
              </a:tabLst>
              <a:defRPr>
                <a:solidFill>
                  <a:schemeClr val="tx1"/>
                </a:solidFill>
                <a:latin typeface="Arial" panose="020B0604020202020204" pitchFamily="34" charset="0"/>
              </a:defRPr>
            </a:lvl1pPr>
            <a:lvl2pPr eaLnBrk="0" fontAlgn="base" hangingPunct="0">
              <a:spcBef>
                <a:spcPct val="0"/>
              </a:spcBef>
              <a:spcAft>
                <a:spcPct val="0"/>
              </a:spcAft>
              <a:tabLst>
                <a:tab pos="233363" algn="l"/>
              </a:tabLst>
              <a:defRPr>
                <a:solidFill>
                  <a:schemeClr val="tx1"/>
                </a:solidFill>
                <a:latin typeface="Arial" panose="020B0604020202020204" pitchFamily="34" charset="0"/>
              </a:defRPr>
            </a:lvl2pPr>
            <a:lvl3pPr eaLnBrk="0" fontAlgn="base" hangingPunct="0">
              <a:spcBef>
                <a:spcPct val="0"/>
              </a:spcBef>
              <a:spcAft>
                <a:spcPct val="0"/>
              </a:spcAft>
              <a:tabLst>
                <a:tab pos="233363" algn="l"/>
              </a:tabLst>
              <a:defRPr>
                <a:solidFill>
                  <a:schemeClr val="tx1"/>
                </a:solidFill>
                <a:latin typeface="Arial" panose="020B0604020202020204" pitchFamily="34" charset="0"/>
              </a:defRPr>
            </a:lvl3pPr>
            <a:lvl4pPr eaLnBrk="0" fontAlgn="base" hangingPunct="0">
              <a:spcBef>
                <a:spcPct val="0"/>
              </a:spcBef>
              <a:spcAft>
                <a:spcPct val="0"/>
              </a:spcAft>
              <a:tabLst>
                <a:tab pos="233363" algn="l"/>
              </a:tabLst>
              <a:defRPr>
                <a:solidFill>
                  <a:schemeClr val="tx1"/>
                </a:solidFill>
                <a:latin typeface="Arial" panose="020B0604020202020204" pitchFamily="34" charset="0"/>
              </a:defRPr>
            </a:lvl4pPr>
            <a:lvl5pPr eaLnBrk="0" fontAlgn="base" hangingPunct="0">
              <a:spcBef>
                <a:spcPct val="0"/>
              </a:spcBef>
              <a:spcAft>
                <a:spcPct val="0"/>
              </a:spcAft>
              <a:tabLst>
                <a:tab pos="233363" algn="l"/>
              </a:tabLst>
              <a:defRPr>
                <a:solidFill>
                  <a:schemeClr val="tx1"/>
                </a:solidFill>
                <a:latin typeface="Arial" panose="020B0604020202020204" pitchFamily="34" charset="0"/>
              </a:defRPr>
            </a:lvl5pPr>
            <a:lvl6pPr eaLnBrk="0" fontAlgn="base" hangingPunct="0">
              <a:spcBef>
                <a:spcPct val="0"/>
              </a:spcBef>
              <a:spcAft>
                <a:spcPct val="0"/>
              </a:spcAft>
              <a:tabLst>
                <a:tab pos="233363" algn="l"/>
              </a:tabLst>
              <a:defRPr>
                <a:solidFill>
                  <a:schemeClr val="tx1"/>
                </a:solidFill>
                <a:latin typeface="Arial" panose="020B0604020202020204" pitchFamily="34" charset="0"/>
              </a:defRPr>
            </a:lvl6pPr>
            <a:lvl7pPr eaLnBrk="0" fontAlgn="base" hangingPunct="0">
              <a:spcBef>
                <a:spcPct val="0"/>
              </a:spcBef>
              <a:spcAft>
                <a:spcPct val="0"/>
              </a:spcAft>
              <a:tabLst>
                <a:tab pos="233363" algn="l"/>
              </a:tabLst>
              <a:defRPr>
                <a:solidFill>
                  <a:schemeClr val="tx1"/>
                </a:solidFill>
                <a:latin typeface="Arial" panose="020B0604020202020204" pitchFamily="34" charset="0"/>
              </a:defRPr>
            </a:lvl7pPr>
            <a:lvl8pPr eaLnBrk="0" fontAlgn="base" hangingPunct="0">
              <a:spcBef>
                <a:spcPct val="0"/>
              </a:spcBef>
              <a:spcAft>
                <a:spcPct val="0"/>
              </a:spcAft>
              <a:tabLst>
                <a:tab pos="233363" algn="l"/>
              </a:tabLst>
              <a:defRPr>
                <a:solidFill>
                  <a:schemeClr val="tx1"/>
                </a:solidFill>
                <a:latin typeface="Arial" panose="020B0604020202020204" pitchFamily="34" charset="0"/>
              </a:defRPr>
            </a:lvl8pPr>
            <a:lvl9pPr eaLnBrk="0" fontAlgn="base" hangingPunct="0">
              <a:spcBef>
                <a:spcPct val="0"/>
              </a:spcBef>
              <a:spcAft>
                <a:spcPct val="0"/>
              </a:spcAft>
              <a:tabLst>
                <a:tab pos="233363" algn="l"/>
              </a:tabLs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tab pos="233363" algn="l"/>
              </a:tabLst>
            </a:pPr>
            <a:r>
              <a:rPr kumimoji="0" lang="en-US" altLang="en-US" sz="1600" b="1" i="1" u="sng" strike="noStrike" cap="none" normalizeH="0" baseline="0" dirty="0">
                <a:ln>
                  <a:noFill/>
                </a:ln>
                <a:solidFill>
                  <a:schemeClr val="tx1"/>
                </a:solidFill>
                <a:effectLst/>
                <a:latin typeface="Arial" panose="020B0604020202020204" pitchFamily="34" charset="0"/>
                <a:ea typeface="Times New Roman" panose="02020603050405020304" pitchFamily="18" charset="0"/>
              </a:rPr>
              <a:t>Complaint</a:t>
            </a:r>
            <a:r>
              <a:rPr lang="en-US" altLang="en-US" sz="1600" b="1" i="1" dirty="0">
                <a:ea typeface="Times New Roman" panose="02020603050405020304" pitchFamily="18" charset="0"/>
              </a:rPr>
              <a:t>                                                                                                                  </a:t>
            </a:r>
            <a:r>
              <a:rPr kumimoji="0" lang="en-US" altLang="en-US" sz="1600" b="1" i="0" u="sng" strike="noStrike" cap="none" normalizeH="0" baseline="0" dirty="0">
                <a:ln>
                  <a:noFill/>
                </a:ln>
                <a:solidFill>
                  <a:schemeClr val="tx1"/>
                </a:solidFill>
                <a:effectLst/>
                <a:latin typeface="Arial" panose="020B0604020202020204" pitchFamily="34" charset="0"/>
                <a:ea typeface="Times New Roman" panose="02020603050405020304" pitchFamily="18" charset="0"/>
              </a:rPr>
              <a:t>Product</a:t>
            </a:r>
            <a:endParaRPr kumimoji="0" lang="en-US" altLang="en-US" sz="11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233363" algn="l"/>
              </a:tabLst>
            </a:pPr>
            <a:r>
              <a:rPr kumimoji="0" lang="en-US" altLang="en-US" sz="1800" b="0" i="0" u="none" strike="noStrike" cap="none" normalizeH="0" baseline="0" dirty="0">
                <a:ln>
                  <a:noFill/>
                </a:ln>
                <a:solidFill>
                  <a:schemeClr val="tx1"/>
                </a:solidFill>
                <a:effectLst/>
                <a:latin typeface="Arial" panose="020B0604020202020204" pitchFamily="34" charset="0"/>
              </a:rPr>
              <a:t>      </a:t>
            </a:r>
          </a:p>
        </p:txBody>
      </p:sp>
    </p:spTree>
    <p:extLst>
      <p:ext uri="{BB962C8B-B14F-4D97-AF65-F5344CB8AC3E}">
        <p14:creationId xmlns:p14="http://schemas.microsoft.com/office/powerpoint/2010/main" val="35762621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AC5E55B5-DEE7-B9F9-E360-6CA88C115EBA}"/>
              </a:ext>
            </a:extLst>
          </p:cNvPr>
          <p:cNvGraphicFramePr>
            <a:graphicFrameLocks noGrp="1"/>
          </p:cNvGraphicFramePr>
          <p:nvPr>
            <p:extLst>
              <p:ext uri="{D42A27DB-BD31-4B8C-83A1-F6EECF244321}">
                <p14:modId xmlns:p14="http://schemas.microsoft.com/office/powerpoint/2010/main" val="680439278"/>
              </p:ext>
            </p:extLst>
          </p:nvPr>
        </p:nvGraphicFramePr>
        <p:xfrm>
          <a:off x="530200" y="1811619"/>
          <a:ext cx="5726430" cy="2943261"/>
        </p:xfrm>
        <a:graphic>
          <a:graphicData uri="http://schemas.openxmlformats.org/drawingml/2006/table">
            <a:tbl>
              <a:tblPr firstRow="1" firstCol="1">
                <a:tableStyleId>{073A0DAA-6AF3-43AB-8588-CEC1D06C72B9}</a:tableStyleId>
              </a:tblPr>
              <a:tblGrid>
                <a:gridCol w="1431290">
                  <a:extLst>
                    <a:ext uri="{9D8B030D-6E8A-4147-A177-3AD203B41FA5}">
                      <a16:colId xmlns:a16="http://schemas.microsoft.com/office/drawing/2014/main" val="2995365416"/>
                    </a:ext>
                  </a:extLst>
                </a:gridCol>
                <a:gridCol w="1431290">
                  <a:extLst>
                    <a:ext uri="{9D8B030D-6E8A-4147-A177-3AD203B41FA5}">
                      <a16:colId xmlns:a16="http://schemas.microsoft.com/office/drawing/2014/main" val="2886216043"/>
                    </a:ext>
                  </a:extLst>
                </a:gridCol>
                <a:gridCol w="1432560">
                  <a:extLst>
                    <a:ext uri="{9D8B030D-6E8A-4147-A177-3AD203B41FA5}">
                      <a16:colId xmlns:a16="http://schemas.microsoft.com/office/drawing/2014/main" val="819958538"/>
                    </a:ext>
                  </a:extLst>
                </a:gridCol>
                <a:gridCol w="1431290">
                  <a:extLst>
                    <a:ext uri="{9D8B030D-6E8A-4147-A177-3AD203B41FA5}">
                      <a16:colId xmlns:a16="http://schemas.microsoft.com/office/drawing/2014/main" val="1477155568"/>
                    </a:ext>
                  </a:extLst>
                </a:gridCol>
              </a:tblGrid>
              <a:tr h="491022">
                <a:tc>
                  <a:txBody>
                    <a:bodyPr/>
                    <a:lstStyle/>
                    <a:p>
                      <a:pPr marL="182245" marR="176530">
                        <a:spcBef>
                          <a:spcPts val="0"/>
                        </a:spcBef>
                        <a:spcAft>
                          <a:spcPts val="0"/>
                        </a:spcAft>
                      </a:pPr>
                      <a:r>
                        <a:rPr lang="en-US" sz="1200">
                          <a:effectLst/>
                        </a:rPr>
                        <a:t>Sl.NO</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182245" marR="176530">
                        <a:spcBef>
                          <a:spcPts val="0"/>
                        </a:spcBef>
                        <a:spcAft>
                          <a:spcPts val="0"/>
                        </a:spcAft>
                      </a:pPr>
                      <a:r>
                        <a:rPr lang="en-US" sz="1200">
                          <a:effectLst/>
                        </a:rPr>
                        <a:t>Field</a:t>
                      </a:r>
                      <a:r>
                        <a:rPr lang="en-US" sz="1200" spc="-15">
                          <a:effectLst/>
                        </a:rPr>
                        <a:t> </a:t>
                      </a:r>
                      <a:r>
                        <a:rPr lang="en-US" sz="1200">
                          <a:effectLst/>
                        </a:rPr>
                        <a:t>Name</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339090" marR="334645">
                        <a:spcBef>
                          <a:spcPts val="0"/>
                        </a:spcBef>
                        <a:spcAft>
                          <a:spcPts val="0"/>
                        </a:spcAft>
                      </a:pPr>
                      <a:r>
                        <a:rPr lang="en-US" sz="1200">
                          <a:effectLst/>
                        </a:rPr>
                        <a:t>Data</a:t>
                      </a:r>
                      <a:r>
                        <a:rPr lang="en-US" sz="1200" spc="-15">
                          <a:effectLst/>
                        </a:rPr>
                        <a:t> </a:t>
                      </a:r>
                      <a:r>
                        <a:rPr lang="en-US" sz="1200">
                          <a:effectLst/>
                        </a:rPr>
                        <a:t>Type</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0" marR="248285">
                        <a:spcBef>
                          <a:spcPts val="0"/>
                        </a:spcBef>
                        <a:spcAft>
                          <a:spcPts val="0"/>
                        </a:spcAft>
                      </a:pPr>
                      <a:r>
                        <a:rPr lang="en-US" sz="1200">
                          <a:effectLst/>
                        </a:rPr>
                        <a:t>Constraints</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155804758"/>
                  </a:ext>
                </a:extLst>
              </a:tr>
              <a:tr h="491022">
                <a:tc>
                  <a:txBody>
                    <a:bodyPr/>
                    <a:lstStyle/>
                    <a:p>
                      <a:pPr marL="7620" marR="0">
                        <a:spcBef>
                          <a:spcPts val="0"/>
                        </a:spcBef>
                        <a:spcAft>
                          <a:spcPts val="0"/>
                        </a:spcAft>
                      </a:pPr>
                      <a:r>
                        <a:rPr lang="en-US" sz="1200">
                          <a:effectLst/>
                        </a:rPr>
                        <a:t>1</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182245" marR="178435">
                        <a:spcBef>
                          <a:spcPts val="0"/>
                        </a:spcBef>
                        <a:spcAft>
                          <a:spcPts val="0"/>
                        </a:spcAft>
                      </a:pPr>
                      <a:r>
                        <a:rPr lang="en-US" sz="1200">
                          <a:effectLst/>
                        </a:rPr>
                        <a:t>User_Id</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339090" marR="333375">
                        <a:spcBef>
                          <a:spcPts val="0"/>
                        </a:spcBef>
                        <a:spcAft>
                          <a:spcPts val="0"/>
                        </a:spcAft>
                      </a:pPr>
                      <a:r>
                        <a:rPr lang="en-US" sz="1200">
                          <a:effectLst/>
                        </a:rPr>
                        <a:t>Int</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0" marR="249555">
                        <a:spcBef>
                          <a:spcPts val="0"/>
                        </a:spcBef>
                        <a:spcAft>
                          <a:spcPts val="0"/>
                        </a:spcAft>
                      </a:pPr>
                      <a:r>
                        <a:rPr lang="en-US" sz="1200">
                          <a:effectLst/>
                        </a:rPr>
                        <a:t>Primary</a:t>
                      </a:r>
                      <a:r>
                        <a:rPr lang="en-US" sz="1200" spc="-5">
                          <a:effectLst/>
                        </a:rPr>
                        <a:t> </a:t>
                      </a:r>
                      <a:r>
                        <a:rPr lang="en-US" sz="1200">
                          <a:effectLst/>
                        </a:rPr>
                        <a:t>Key</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3446528844"/>
                  </a:ext>
                </a:extLst>
              </a:tr>
              <a:tr h="491022">
                <a:tc>
                  <a:txBody>
                    <a:bodyPr/>
                    <a:lstStyle/>
                    <a:p>
                      <a:pPr marL="7620" marR="0">
                        <a:spcBef>
                          <a:spcPts val="0"/>
                        </a:spcBef>
                        <a:spcAft>
                          <a:spcPts val="0"/>
                        </a:spcAft>
                      </a:pPr>
                      <a:r>
                        <a:rPr lang="en-US" sz="1200">
                          <a:effectLst/>
                        </a:rPr>
                        <a:t>2</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181610" marR="178435">
                        <a:spcBef>
                          <a:spcPts val="0"/>
                        </a:spcBef>
                        <a:spcAft>
                          <a:spcPts val="0"/>
                        </a:spcAft>
                      </a:pPr>
                      <a:r>
                        <a:rPr lang="en-US" sz="1200">
                          <a:effectLst/>
                        </a:rPr>
                        <a:t>Contractor_Id</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339090" marR="333375">
                        <a:spcBef>
                          <a:spcPts val="0"/>
                        </a:spcBef>
                        <a:spcAft>
                          <a:spcPts val="0"/>
                        </a:spcAft>
                      </a:pPr>
                      <a:r>
                        <a:rPr lang="en-US" sz="1200">
                          <a:effectLst/>
                        </a:rPr>
                        <a:t>Int</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0" marR="250190">
                        <a:spcBef>
                          <a:spcPts val="0"/>
                        </a:spcBef>
                        <a:spcAft>
                          <a:spcPts val="0"/>
                        </a:spcAft>
                      </a:pPr>
                      <a:r>
                        <a:rPr lang="en-US" sz="1200">
                          <a:effectLst/>
                        </a:rPr>
                        <a:t>Foreign_Key</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1701512821"/>
                  </a:ext>
                </a:extLst>
              </a:tr>
              <a:tr h="488151">
                <a:tc>
                  <a:txBody>
                    <a:bodyPr/>
                    <a:lstStyle/>
                    <a:p>
                      <a:pPr marL="7620" marR="0">
                        <a:spcBef>
                          <a:spcPts val="0"/>
                        </a:spcBef>
                        <a:spcAft>
                          <a:spcPts val="0"/>
                        </a:spcAft>
                      </a:pPr>
                      <a:r>
                        <a:rPr lang="en-US" sz="1200">
                          <a:effectLst/>
                        </a:rPr>
                        <a:t>3</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182245" marR="176530">
                        <a:spcBef>
                          <a:spcPts val="0"/>
                        </a:spcBef>
                        <a:spcAft>
                          <a:spcPts val="0"/>
                        </a:spcAft>
                      </a:pPr>
                      <a:r>
                        <a:rPr lang="en-US" sz="1200">
                          <a:effectLst/>
                        </a:rPr>
                        <a:t>Work</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338455" marR="334645">
                        <a:spcBef>
                          <a:spcPts val="0"/>
                        </a:spcBef>
                        <a:spcAft>
                          <a:spcPts val="0"/>
                        </a:spcAft>
                      </a:pPr>
                      <a:r>
                        <a:rPr lang="en-US" sz="1200">
                          <a:effectLst/>
                        </a:rPr>
                        <a:t>Varchar</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0" marR="249555">
                        <a:spcBef>
                          <a:spcPts val="0"/>
                        </a:spcBef>
                        <a:spcAft>
                          <a:spcPts val="0"/>
                        </a:spcAft>
                      </a:pPr>
                      <a:r>
                        <a:rPr lang="en-US" sz="1200">
                          <a:effectLst/>
                        </a:rPr>
                        <a:t>Not</a:t>
                      </a:r>
                      <a:r>
                        <a:rPr lang="en-US" sz="1200" spc="-15">
                          <a:effectLst/>
                        </a:rPr>
                        <a:t> </a:t>
                      </a:r>
                      <a:r>
                        <a:rPr lang="en-US" sz="1200">
                          <a:effectLst/>
                        </a:rPr>
                        <a:t>Null</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301679902"/>
                  </a:ext>
                </a:extLst>
              </a:tr>
              <a:tr h="491022">
                <a:tc>
                  <a:txBody>
                    <a:bodyPr/>
                    <a:lstStyle/>
                    <a:p>
                      <a:pPr marL="7620" marR="0">
                        <a:spcBef>
                          <a:spcPts val="0"/>
                        </a:spcBef>
                        <a:spcAft>
                          <a:spcPts val="0"/>
                        </a:spcAft>
                      </a:pPr>
                      <a:r>
                        <a:rPr lang="en-US" sz="1200">
                          <a:effectLst/>
                        </a:rPr>
                        <a:t>4</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182245" marR="178435">
                        <a:spcBef>
                          <a:spcPts val="0"/>
                        </a:spcBef>
                        <a:spcAft>
                          <a:spcPts val="0"/>
                        </a:spcAft>
                      </a:pPr>
                      <a:r>
                        <a:rPr lang="en-US" sz="1200">
                          <a:effectLst/>
                        </a:rPr>
                        <a:t>Document</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338455" marR="334645">
                        <a:spcBef>
                          <a:spcPts val="0"/>
                        </a:spcBef>
                        <a:spcAft>
                          <a:spcPts val="0"/>
                        </a:spcAft>
                      </a:pPr>
                      <a:r>
                        <a:rPr lang="en-US" sz="1200" dirty="0">
                          <a:effectLst/>
                        </a:rPr>
                        <a:t>Varchar</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0" marR="249555">
                        <a:spcBef>
                          <a:spcPts val="0"/>
                        </a:spcBef>
                        <a:spcAft>
                          <a:spcPts val="0"/>
                        </a:spcAft>
                      </a:pPr>
                      <a:r>
                        <a:rPr lang="en-US" sz="1200">
                          <a:effectLst/>
                        </a:rPr>
                        <a:t>Not</a:t>
                      </a:r>
                      <a:r>
                        <a:rPr lang="en-US" sz="1200" spc="-15">
                          <a:effectLst/>
                        </a:rPr>
                        <a:t> </a:t>
                      </a:r>
                      <a:r>
                        <a:rPr lang="en-US" sz="1200">
                          <a:effectLst/>
                        </a:rPr>
                        <a:t>Null</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439089327"/>
                  </a:ext>
                </a:extLst>
              </a:tr>
              <a:tr h="491022">
                <a:tc>
                  <a:txBody>
                    <a:bodyPr/>
                    <a:lstStyle/>
                    <a:p>
                      <a:pPr marL="7620" marR="0">
                        <a:spcBef>
                          <a:spcPts val="0"/>
                        </a:spcBef>
                        <a:spcAft>
                          <a:spcPts val="0"/>
                        </a:spcAft>
                      </a:pPr>
                      <a:r>
                        <a:rPr lang="en-US" sz="1200">
                          <a:effectLst/>
                        </a:rPr>
                        <a:t>5</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182245" marR="177800">
                        <a:spcBef>
                          <a:spcPts val="0"/>
                        </a:spcBef>
                        <a:spcAft>
                          <a:spcPts val="0"/>
                        </a:spcAft>
                      </a:pPr>
                      <a:r>
                        <a:rPr lang="en-US" sz="1200" dirty="0">
                          <a:effectLst/>
                        </a:rPr>
                        <a:t>Amount</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339090" marR="333375">
                        <a:spcBef>
                          <a:spcPts val="0"/>
                        </a:spcBef>
                        <a:spcAft>
                          <a:spcPts val="0"/>
                        </a:spcAft>
                      </a:pPr>
                      <a:r>
                        <a:rPr lang="en-US" sz="1200">
                          <a:effectLst/>
                        </a:rPr>
                        <a:t>Int</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0" marR="249555">
                        <a:spcBef>
                          <a:spcPts val="0"/>
                        </a:spcBef>
                        <a:spcAft>
                          <a:spcPts val="0"/>
                        </a:spcAft>
                      </a:pPr>
                      <a:r>
                        <a:rPr lang="en-US" sz="1200" dirty="0">
                          <a:effectLst/>
                        </a:rPr>
                        <a:t>Not</a:t>
                      </a:r>
                      <a:r>
                        <a:rPr lang="en-US" sz="1200" spc="-15" dirty="0">
                          <a:effectLst/>
                        </a:rPr>
                        <a:t> </a:t>
                      </a:r>
                      <a:r>
                        <a:rPr lang="en-US" sz="1200" dirty="0">
                          <a:effectLst/>
                        </a:rPr>
                        <a:t>Null</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2143161031"/>
                  </a:ext>
                </a:extLst>
              </a:tr>
            </a:tbl>
          </a:graphicData>
        </a:graphic>
      </p:graphicFrame>
      <p:graphicFrame>
        <p:nvGraphicFramePr>
          <p:cNvPr id="3" name="Table 2">
            <a:extLst>
              <a:ext uri="{FF2B5EF4-FFF2-40B4-BE49-F238E27FC236}">
                <a16:creationId xmlns:a16="http://schemas.microsoft.com/office/drawing/2014/main" id="{CE237083-4E1C-ECAE-4CD8-CB5E03B9ACD0}"/>
              </a:ext>
            </a:extLst>
          </p:cNvPr>
          <p:cNvGraphicFramePr>
            <a:graphicFrameLocks noGrp="1"/>
          </p:cNvGraphicFramePr>
          <p:nvPr>
            <p:extLst>
              <p:ext uri="{D42A27DB-BD31-4B8C-83A1-F6EECF244321}">
                <p14:modId xmlns:p14="http://schemas.microsoft.com/office/powerpoint/2010/main" val="754199583"/>
              </p:ext>
            </p:extLst>
          </p:nvPr>
        </p:nvGraphicFramePr>
        <p:xfrm>
          <a:off x="6465570" y="1811656"/>
          <a:ext cx="5421630" cy="2521193"/>
        </p:xfrm>
        <a:graphic>
          <a:graphicData uri="http://schemas.openxmlformats.org/drawingml/2006/table">
            <a:tbl>
              <a:tblPr firstRow="1" firstCol="1">
                <a:tableStyleId>{073A0DAA-6AF3-43AB-8588-CEC1D06C72B9}</a:tableStyleId>
              </a:tblPr>
              <a:tblGrid>
                <a:gridCol w="1355107">
                  <a:extLst>
                    <a:ext uri="{9D8B030D-6E8A-4147-A177-3AD203B41FA5}">
                      <a16:colId xmlns:a16="http://schemas.microsoft.com/office/drawing/2014/main" val="2892086400"/>
                    </a:ext>
                  </a:extLst>
                </a:gridCol>
                <a:gridCol w="1355107">
                  <a:extLst>
                    <a:ext uri="{9D8B030D-6E8A-4147-A177-3AD203B41FA5}">
                      <a16:colId xmlns:a16="http://schemas.microsoft.com/office/drawing/2014/main" val="1178299078"/>
                    </a:ext>
                  </a:extLst>
                </a:gridCol>
                <a:gridCol w="1356309">
                  <a:extLst>
                    <a:ext uri="{9D8B030D-6E8A-4147-A177-3AD203B41FA5}">
                      <a16:colId xmlns:a16="http://schemas.microsoft.com/office/drawing/2014/main" val="1143129399"/>
                    </a:ext>
                  </a:extLst>
                </a:gridCol>
                <a:gridCol w="1355107">
                  <a:extLst>
                    <a:ext uri="{9D8B030D-6E8A-4147-A177-3AD203B41FA5}">
                      <a16:colId xmlns:a16="http://schemas.microsoft.com/office/drawing/2014/main" val="1891598659"/>
                    </a:ext>
                  </a:extLst>
                </a:gridCol>
              </a:tblGrid>
              <a:tr h="553222">
                <a:tc>
                  <a:txBody>
                    <a:bodyPr/>
                    <a:lstStyle/>
                    <a:p>
                      <a:pPr marL="182245" marR="176530">
                        <a:spcBef>
                          <a:spcPts val="0"/>
                        </a:spcBef>
                        <a:spcAft>
                          <a:spcPts val="0"/>
                        </a:spcAft>
                      </a:pPr>
                      <a:r>
                        <a:rPr lang="en-US" sz="1200">
                          <a:effectLst/>
                        </a:rPr>
                        <a:t>Sl.NO</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182245" marR="176530">
                        <a:spcBef>
                          <a:spcPts val="0"/>
                        </a:spcBef>
                        <a:spcAft>
                          <a:spcPts val="0"/>
                        </a:spcAft>
                      </a:pPr>
                      <a:r>
                        <a:rPr lang="en-US" sz="1200">
                          <a:effectLst/>
                        </a:rPr>
                        <a:t>Field</a:t>
                      </a:r>
                      <a:r>
                        <a:rPr lang="en-US" sz="1200" spc="-15">
                          <a:effectLst/>
                        </a:rPr>
                        <a:t> </a:t>
                      </a:r>
                      <a:r>
                        <a:rPr lang="en-US" sz="1200">
                          <a:effectLst/>
                        </a:rPr>
                        <a:t>Name</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339090" marR="334645">
                        <a:spcBef>
                          <a:spcPts val="0"/>
                        </a:spcBef>
                        <a:spcAft>
                          <a:spcPts val="0"/>
                        </a:spcAft>
                      </a:pPr>
                      <a:r>
                        <a:rPr lang="en-US" sz="1200">
                          <a:effectLst/>
                        </a:rPr>
                        <a:t>Data</a:t>
                      </a:r>
                      <a:r>
                        <a:rPr lang="en-US" sz="1200" spc="-15">
                          <a:effectLst/>
                        </a:rPr>
                        <a:t> </a:t>
                      </a:r>
                      <a:r>
                        <a:rPr lang="en-US" sz="1200">
                          <a:effectLst/>
                        </a:rPr>
                        <a:t>Type</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0" marR="248285">
                        <a:spcBef>
                          <a:spcPts val="0"/>
                        </a:spcBef>
                        <a:spcAft>
                          <a:spcPts val="0"/>
                        </a:spcAft>
                      </a:pPr>
                      <a:r>
                        <a:rPr lang="en-US" sz="1200">
                          <a:effectLst/>
                        </a:rPr>
                        <a:t>Constraints</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3843915176"/>
                  </a:ext>
                </a:extLst>
              </a:tr>
              <a:tr h="489832">
                <a:tc>
                  <a:txBody>
                    <a:bodyPr/>
                    <a:lstStyle/>
                    <a:p>
                      <a:pPr marL="7620" marR="0">
                        <a:spcBef>
                          <a:spcPts val="0"/>
                        </a:spcBef>
                        <a:spcAft>
                          <a:spcPts val="0"/>
                        </a:spcAft>
                      </a:pPr>
                      <a:r>
                        <a:rPr lang="en-US" sz="1200">
                          <a:effectLst/>
                        </a:rPr>
                        <a:t>1</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182245" marR="177800">
                        <a:spcBef>
                          <a:spcPts val="0"/>
                        </a:spcBef>
                        <a:spcAft>
                          <a:spcPts val="0"/>
                        </a:spcAft>
                      </a:pPr>
                      <a:r>
                        <a:rPr lang="en-US" sz="1200">
                          <a:effectLst/>
                        </a:rPr>
                        <a:t>Feature_Id</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339090" marR="333375">
                        <a:spcBef>
                          <a:spcPts val="0"/>
                        </a:spcBef>
                        <a:spcAft>
                          <a:spcPts val="0"/>
                        </a:spcAft>
                      </a:pPr>
                      <a:r>
                        <a:rPr lang="en-US" sz="1200">
                          <a:effectLst/>
                        </a:rPr>
                        <a:t>Int</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0" marR="249555">
                        <a:spcBef>
                          <a:spcPts val="0"/>
                        </a:spcBef>
                        <a:spcAft>
                          <a:spcPts val="0"/>
                        </a:spcAft>
                      </a:pPr>
                      <a:r>
                        <a:rPr lang="en-US" sz="1200">
                          <a:effectLst/>
                        </a:rPr>
                        <a:t>Primary</a:t>
                      </a:r>
                      <a:r>
                        <a:rPr lang="en-US" sz="1200" spc="-5">
                          <a:effectLst/>
                        </a:rPr>
                        <a:t> </a:t>
                      </a:r>
                      <a:r>
                        <a:rPr lang="en-US" sz="1200">
                          <a:effectLst/>
                        </a:rPr>
                        <a:t>Key</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1276289563"/>
                  </a:ext>
                </a:extLst>
              </a:tr>
              <a:tr h="492713">
                <a:tc>
                  <a:txBody>
                    <a:bodyPr/>
                    <a:lstStyle/>
                    <a:p>
                      <a:pPr marL="7620" marR="0">
                        <a:spcBef>
                          <a:spcPts val="20"/>
                        </a:spcBef>
                        <a:spcAft>
                          <a:spcPts val="0"/>
                        </a:spcAft>
                      </a:pPr>
                      <a:r>
                        <a:rPr lang="en-US" sz="1200" dirty="0">
                          <a:effectLst/>
                        </a:rPr>
                        <a:t>2</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181610" marR="178435">
                        <a:spcBef>
                          <a:spcPts val="20"/>
                        </a:spcBef>
                        <a:spcAft>
                          <a:spcPts val="0"/>
                        </a:spcAft>
                      </a:pPr>
                      <a:r>
                        <a:rPr lang="en-US" sz="1200" dirty="0" err="1">
                          <a:effectLst/>
                        </a:rPr>
                        <a:t>Contractor_Id</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339090" marR="333375">
                        <a:spcBef>
                          <a:spcPts val="20"/>
                        </a:spcBef>
                        <a:spcAft>
                          <a:spcPts val="0"/>
                        </a:spcAft>
                      </a:pPr>
                      <a:r>
                        <a:rPr lang="en-US" sz="1200">
                          <a:effectLst/>
                        </a:rPr>
                        <a:t>Int</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0" marR="250190">
                        <a:spcBef>
                          <a:spcPts val="20"/>
                        </a:spcBef>
                        <a:spcAft>
                          <a:spcPts val="0"/>
                        </a:spcAft>
                      </a:pPr>
                      <a:r>
                        <a:rPr lang="en-US" sz="1200">
                          <a:effectLst/>
                        </a:rPr>
                        <a:t>Foreign_Key</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264441381"/>
                  </a:ext>
                </a:extLst>
              </a:tr>
              <a:tr h="492713">
                <a:tc>
                  <a:txBody>
                    <a:bodyPr/>
                    <a:lstStyle/>
                    <a:p>
                      <a:pPr marL="7620" marR="0">
                        <a:spcBef>
                          <a:spcPts val="0"/>
                        </a:spcBef>
                        <a:spcAft>
                          <a:spcPts val="0"/>
                        </a:spcAft>
                      </a:pPr>
                      <a:r>
                        <a:rPr lang="en-US" sz="1200">
                          <a:effectLst/>
                        </a:rPr>
                        <a:t>3</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182245" marR="178435">
                        <a:spcBef>
                          <a:spcPts val="0"/>
                        </a:spcBef>
                        <a:spcAft>
                          <a:spcPts val="0"/>
                        </a:spcAft>
                      </a:pPr>
                      <a:r>
                        <a:rPr lang="en-US" sz="1200">
                          <a:effectLst/>
                        </a:rPr>
                        <a:t>Skills</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338455" marR="334645">
                        <a:spcBef>
                          <a:spcPts val="0"/>
                        </a:spcBef>
                        <a:spcAft>
                          <a:spcPts val="0"/>
                        </a:spcAft>
                      </a:pPr>
                      <a:r>
                        <a:rPr lang="en-US" sz="1200">
                          <a:effectLst/>
                        </a:rPr>
                        <a:t>Varchar</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0" marR="249555">
                        <a:spcBef>
                          <a:spcPts val="0"/>
                        </a:spcBef>
                        <a:spcAft>
                          <a:spcPts val="0"/>
                        </a:spcAft>
                      </a:pPr>
                      <a:r>
                        <a:rPr lang="en-US" sz="1200">
                          <a:effectLst/>
                        </a:rPr>
                        <a:t>Not</a:t>
                      </a:r>
                      <a:r>
                        <a:rPr lang="en-US" sz="1200" spc="-15">
                          <a:effectLst/>
                        </a:rPr>
                        <a:t> </a:t>
                      </a:r>
                      <a:r>
                        <a:rPr lang="en-US" sz="1200">
                          <a:effectLst/>
                        </a:rPr>
                        <a:t>Null</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498057148"/>
                  </a:ext>
                </a:extLst>
              </a:tr>
              <a:tr h="492713">
                <a:tc>
                  <a:txBody>
                    <a:bodyPr/>
                    <a:lstStyle/>
                    <a:p>
                      <a:pPr marL="7620" marR="0">
                        <a:spcBef>
                          <a:spcPts val="0"/>
                        </a:spcBef>
                        <a:spcAft>
                          <a:spcPts val="0"/>
                        </a:spcAft>
                      </a:pPr>
                      <a:r>
                        <a:rPr lang="en-US" sz="1200">
                          <a:effectLst/>
                        </a:rPr>
                        <a:t>4</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182245" marR="176530">
                        <a:spcBef>
                          <a:spcPts val="0"/>
                        </a:spcBef>
                        <a:spcAft>
                          <a:spcPts val="0"/>
                        </a:spcAft>
                      </a:pPr>
                      <a:r>
                        <a:rPr lang="en-US" sz="1200" dirty="0">
                          <a:effectLst/>
                        </a:rPr>
                        <a:t>Experience</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338455" marR="334645">
                        <a:spcBef>
                          <a:spcPts val="0"/>
                        </a:spcBef>
                        <a:spcAft>
                          <a:spcPts val="0"/>
                        </a:spcAft>
                      </a:pPr>
                      <a:r>
                        <a:rPr lang="en-US" sz="1200">
                          <a:effectLst/>
                        </a:rPr>
                        <a:t>Varchar</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0" marR="249555">
                        <a:spcBef>
                          <a:spcPts val="0"/>
                        </a:spcBef>
                        <a:spcAft>
                          <a:spcPts val="0"/>
                        </a:spcAft>
                      </a:pPr>
                      <a:r>
                        <a:rPr lang="en-US" sz="1200" dirty="0">
                          <a:effectLst/>
                        </a:rPr>
                        <a:t>Not</a:t>
                      </a:r>
                      <a:r>
                        <a:rPr lang="en-US" sz="1200" spc="-15" dirty="0">
                          <a:effectLst/>
                        </a:rPr>
                        <a:t> </a:t>
                      </a:r>
                      <a:r>
                        <a:rPr lang="en-US" sz="1200" dirty="0">
                          <a:effectLst/>
                        </a:rPr>
                        <a:t>Null</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1610699661"/>
                  </a:ext>
                </a:extLst>
              </a:tr>
            </a:tbl>
          </a:graphicData>
        </a:graphic>
      </p:graphicFrame>
      <p:sp>
        <p:nvSpPr>
          <p:cNvPr id="4" name="Rectangle 1">
            <a:extLst>
              <a:ext uri="{FF2B5EF4-FFF2-40B4-BE49-F238E27FC236}">
                <a16:creationId xmlns:a16="http://schemas.microsoft.com/office/drawing/2014/main" id="{05AE84D6-10CC-5211-98B0-B62359402559}"/>
              </a:ext>
            </a:extLst>
          </p:cNvPr>
          <p:cNvSpPr>
            <a:spLocks noChangeArrowheads="1"/>
          </p:cNvSpPr>
          <p:nvPr/>
        </p:nvSpPr>
        <p:spPr bwMode="auto">
          <a:xfrm>
            <a:off x="726514" y="765879"/>
            <a:ext cx="8403886" cy="6514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457056" tIns="126960" rIns="0" bIns="0" numCol="1" anchor="ctr" anchorCtr="0" compatLnSpc="1">
            <a:prstTxWarp prst="textNoShape">
              <a:avLst/>
            </a:prstTxWarp>
            <a:spAutoFit/>
          </a:bodyPr>
          <a:lstStyle>
            <a:lvl1pPr eaLnBrk="0" fontAlgn="base" hangingPunct="0">
              <a:spcBef>
                <a:spcPct val="0"/>
              </a:spcBef>
              <a:spcAft>
                <a:spcPct val="0"/>
              </a:spcAft>
              <a:tabLst>
                <a:tab pos="336550" algn="l"/>
              </a:tabLst>
              <a:defRPr>
                <a:solidFill>
                  <a:schemeClr val="tx1"/>
                </a:solidFill>
                <a:latin typeface="Arial" panose="020B0604020202020204" pitchFamily="34" charset="0"/>
              </a:defRPr>
            </a:lvl1pPr>
            <a:lvl2pPr eaLnBrk="0" fontAlgn="base" hangingPunct="0">
              <a:spcBef>
                <a:spcPct val="0"/>
              </a:spcBef>
              <a:spcAft>
                <a:spcPct val="0"/>
              </a:spcAft>
              <a:tabLst>
                <a:tab pos="336550" algn="l"/>
              </a:tabLst>
              <a:defRPr>
                <a:solidFill>
                  <a:schemeClr val="tx1"/>
                </a:solidFill>
                <a:latin typeface="Arial" panose="020B0604020202020204" pitchFamily="34" charset="0"/>
              </a:defRPr>
            </a:lvl2pPr>
            <a:lvl3pPr eaLnBrk="0" fontAlgn="base" hangingPunct="0">
              <a:spcBef>
                <a:spcPct val="0"/>
              </a:spcBef>
              <a:spcAft>
                <a:spcPct val="0"/>
              </a:spcAft>
              <a:tabLst>
                <a:tab pos="336550" algn="l"/>
              </a:tabLst>
              <a:defRPr>
                <a:solidFill>
                  <a:schemeClr val="tx1"/>
                </a:solidFill>
                <a:latin typeface="Arial" panose="020B0604020202020204" pitchFamily="34" charset="0"/>
              </a:defRPr>
            </a:lvl3pPr>
            <a:lvl4pPr eaLnBrk="0" fontAlgn="base" hangingPunct="0">
              <a:spcBef>
                <a:spcPct val="0"/>
              </a:spcBef>
              <a:spcAft>
                <a:spcPct val="0"/>
              </a:spcAft>
              <a:tabLst>
                <a:tab pos="336550" algn="l"/>
              </a:tabLst>
              <a:defRPr>
                <a:solidFill>
                  <a:schemeClr val="tx1"/>
                </a:solidFill>
                <a:latin typeface="Arial" panose="020B0604020202020204" pitchFamily="34" charset="0"/>
              </a:defRPr>
            </a:lvl4pPr>
            <a:lvl5pPr eaLnBrk="0" fontAlgn="base" hangingPunct="0">
              <a:spcBef>
                <a:spcPct val="0"/>
              </a:spcBef>
              <a:spcAft>
                <a:spcPct val="0"/>
              </a:spcAft>
              <a:tabLst>
                <a:tab pos="336550" algn="l"/>
              </a:tabLst>
              <a:defRPr>
                <a:solidFill>
                  <a:schemeClr val="tx1"/>
                </a:solidFill>
                <a:latin typeface="Arial" panose="020B0604020202020204" pitchFamily="34" charset="0"/>
              </a:defRPr>
            </a:lvl5pPr>
            <a:lvl6pPr eaLnBrk="0" fontAlgn="base" hangingPunct="0">
              <a:spcBef>
                <a:spcPct val="0"/>
              </a:spcBef>
              <a:spcAft>
                <a:spcPct val="0"/>
              </a:spcAft>
              <a:tabLst>
                <a:tab pos="336550" algn="l"/>
              </a:tabLst>
              <a:defRPr>
                <a:solidFill>
                  <a:schemeClr val="tx1"/>
                </a:solidFill>
                <a:latin typeface="Arial" panose="020B0604020202020204" pitchFamily="34" charset="0"/>
              </a:defRPr>
            </a:lvl6pPr>
            <a:lvl7pPr eaLnBrk="0" fontAlgn="base" hangingPunct="0">
              <a:spcBef>
                <a:spcPct val="0"/>
              </a:spcBef>
              <a:spcAft>
                <a:spcPct val="0"/>
              </a:spcAft>
              <a:tabLst>
                <a:tab pos="336550" algn="l"/>
              </a:tabLst>
              <a:defRPr>
                <a:solidFill>
                  <a:schemeClr val="tx1"/>
                </a:solidFill>
                <a:latin typeface="Arial" panose="020B0604020202020204" pitchFamily="34" charset="0"/>
              </a:defRPr>
            </a:lvl7pPr>
            <a:lvl8pPr eaLnBrk="0" fontAlgn="base" hangingPunct="0">
              <a:spcBef>
                <a:spcPct val="0"/>
              </a:spcBef>
              <a:spcAft>
                <a:spcPct val="0"/>
              </a:spcAft>
              <a:tabLst>
                <a:tab pos="336550" algn="l"/>
              </a:tabLst>
              <a:defRPr>
                <a:solidFill>
                  <a:schemeClr val="tx1"/>
                </a:solidFill>
                <a:latin typeface="Arial" panose="020B0604020202020204" pitchFamily="34" charset="0"/>
              </a:defRPr>
            </a:lvl8pPr>
            <a:lvl9pPr eaLnBrk="0" fontAlgn="base" hangingPunct="0">
              <a:spcBef>
                <a:spcPct val="0"/>
              </a:spcBef>
              <a:spcAft>
                <a:spcPct val="0"/>
              </a:spcAft>
              <a:tabLst>
                <a:tab pos="336550" algn="l"/>
              </a:tabLs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tab pos="336550" algn="l"/>
              </a:tabLst>
            </a:pPr>
            <a:r>
              <a:rPr kumimoji="0" lang="en-US" altLang="en-US" sz="1600" b="1" i="1" u="sng" strike="noStrike" cap="none" normalizeH="0" baseline="0" dirty="0">
                <a:ln>
                  <a:noFill/>
                </a:ln>
                <a:solidFill>
                  <a:schemeClr val="tx1"/>
                </a:solidFill>
                <a:effectLst/>
                <a:latin typeface="Arial" panose="020B0604020202020204" pitchFamily="34" charset="0"/>
                <a:ea typeface="Times New Roman" panose="02020603050405020304" pitchFamily="18" charset="0"/>
              </a:rPr>
              <a:t>Work</a:t>
            </a:r>
            <a:r>
              <a:rPr lang="en-US" altLang="en-US" sz="1600" b="1" i="1" dirty="0">
                <a:ea typeface="Times New Roman" panose="02020603050405020304" pitchFamily="18" charset="0"/>
              </a:rPr>
              <a:t>                                                                                                              </a:t>
            </a:r>
            <a:r>
              <a:rPr kumimoji="0" lang="en-US" altLang="en-US" sz="1600" b="1" i="0" u="sng" strike="noStrike" cap="none" normalizeH="0" baseline="0" dirty="0">
                <a:ln>
                  <a:noFill/>
                </a:ln>
                <a:solidFill>
                  <a:schemeClr val="tx1"/>
                </a:solidFill>
                <a:effectLst/>
                <a:latin typeface="Arial" panose="020B0604020202020204" pitchFamily="34" charset="0"/>
                <a:ea typeface="Times New Roman" panose="02020603050405020304" pitchFamily="18" charset="0"/>
              </a:rPr>
              <a:t>Features</a:t>
            </a:r>
            <a:endParaRPr kumimoji="0" lang="en-US" altLang="en-US" sz="11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336550" algn="l"/>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63408536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04F488EE-7110-B4C7-8ACF-E3F3CC3B2AE7}"/>
              </a:ext>
            </a:extLst>
          </p:cNvPr>
          <p:cNvGraphicFramePr>
            <a:graphicFrameLocks noGrp="1"/>
          </p:cNvGraphicFramePr>
          <p:nvPr>
            <p:extLst>
              <p:ext uri="{D42A27DB-BD31-4B8C-83A1-F6EECF244321}">
                <p14:modId xmlns:p14="http://schemas.microsoft.com/office/powerpoint/2010/main" val="1764747647"/>
              </p:ext>
            </p:extLst>
          </p:nvPr>
        </p:nvGraphicFramePr>
        <p:xfrm>
          <a:off x="642741" y="1624818"/>
          <a:ext cx="5222522" cy="3312943"/>
        </p:xfrm>
        <a:graphic>
          <a:graphicData uri="http://schemas.openxmlformats.org/drawingml/2006/table">
            <a:tbl>
              <a:tblPr firstRow="1" firstCol="1">
                <a:tableStyleId>{073A0DAA-6AF3-43AB-8588-CEC1D06C72B9}</a:tableStyleId>
              </a:tblPr>
              <a:tblGrid>
                <a:gridCol w="1305341">
                  <a:extLst>
                    <a:ext uri="{9D8B030D-6E8A-4147-A177-3AD203B41FA5}">
                      <a16:colId xmlns:a16="http://schemas.microsoft.com/office/drawing/2014/main" val="718346423"/>
                    </a:ext>
                  </a:extLst>
                </a:gridCol>
                <a:gridCol w="1305341">
                  <a:extLst>
                    <a:ext uri="{9D8B030D-6E8A-4147-A177-3AD203B41FA5}">
                      <a16:colId xmlns:a16="http://schemas.microsoft.com/office/drawing/2014/main" val="866370969"/>
                    </a:ext>
                  </a:extLst>
                </a:gridCol>
                <a:gridCol w="1306499">
                  <a:extLst>
                    <a:ext uri="{9D8B030D-6E8A-4147-A177-3AD203B41FA5}">
                      <a16:colId xmlns:a16="http://schemas.microsoft.com/office/drawing/2014/main" val="3114180477"/>
                    </a:ext>
                  </a:extLst>
                </a:gridCol>
                <a:gridCol w="1305341">
                  <a:extLst>
                    <a:ext uri="{9D8B030D-6E8A-4147-A177-3AD203B41FA5}">
                      <a16:colId xmlns:a16="http://schemas.microsoft.com/office/drawing/2014/main" val="2416511921"/>
                    </a:ext>
                  </a:extLst>
                </a:gridCol>
              </a:tblGrid>
              <a:tr h="552696">
                <a:tc>
                  <a:txBody>
                    <a:bodyPr/>
                    <a:lstStyle/>
                    <a:p>
                      <a:pPr marL="182245" marR="176530">
                        <a:spcBef>
                          <a:spcPts val="0"/>
                        </a:spcBef>
                        <a:spcAft>
                          <a:spcPts val="0"/>
                        </a:spcAft>
                      </a:pPr>
                      <a:r>
                        <a:rPr lang="en-US" sz="1200">
                          <a:effectLst/>
                        </a:rPr>
                        <a:t>Sl.NO</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182245" marR="176530">
                        <a:spcBef>
                          <a:spcPts val="0"/>
                        </a:spcBef>
                        <a:spcAft>
                          <a:spcPts val="0"/>
                        </a:spcAft>
                      </a:pPr>
                      <a:r>
                        <a:rPr lang="en-US" sz="1200">
                          <a:effectLst/>
                        </a:rPr>
                        <a:t>Field</a:t>
                      </a:r>
                      <a:r>
                        <a:rPr lang="en-US" sz="1200" spc="-15">
                          <a:effectLst/>
                        </a:rPr>
                        <a:t> </a:t>
                      </a:r>
                      <a:r>
                        <a:rPr lang="en-US" sz="1200">
                          <a:effectLst/>
                        </a:rPr>
                        <a:t>Name</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339090" marR="334645">
                        <a:spcBef>
                          <a:spcPts val="0"/>
                        </a:spcBef>
                        <a:spcAft>
                          <a:spcPts val="0"/>
                        </a:spcAft>
                      </a:pPr>
                      <a:r>
                        <a:rPr lang="en-US" sz="1200">
                          <a:effectLst/>
                        </a:rPr>
                        <a:t>Data</a:t>
                      </a:r>
                      <a:r>
                        <a:rPr lang="en-US" sz="1200" spc="-15">
                          <a:effectLst/>
                        </a:rPr>
                        <a:t> </a:t>
                      </a:r>
                      <a:r>
                        <a:rPr lang="en-US" sz="1200">
                          <a:effectLst/>
                        </a:rPr>
                        <a:t>Type</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0" marR="248285">
                        <a:spcBef>
                          <a:spcPts val="0"/>
                        </a:spcBef>
                        <a:spcAft>
                          <a:spcPts val="0"/>
                        </a:spcAft>
                      </a:pPr>
                      <a:r>
                        <a:rPr lang="en-US" sz="1200">
                          <a:effectLst/>
                        </a:rPr>
                        <a:t>Constraints</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2022749015"/>
                  </a:ext>
                </a:extLst>
              </a:tr>
              <a:tr h="552696">
                <a:tc>
                  <a:txBody>
                    <a:bodyPr/>
                    <a:lstStyle/>
                    <a:p>
                      <a:pPr marL="7620" marR="0">
                        <a:spcBef>
                          <a:spcPts val="0"/>
                        </a:spcBef>
                        <a:spcAft>
                          <a:spcPts val="0"/>
                        </a:spcAft>
                      </a:pPr>
                      <a:r>
                        <a:rPr lang="en-US" sz="1200">
                          <a:effectLst/>
                        </a:rPr>
                        <a:t>1</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182245" marR="177800">
                        <a:spcBef>
                          <a:spcPts val="0"/>
                        </a:spcBef>
                        <a:spcAft>
                          <a:spcPts val="0"/>
                        </a:spcAft>
                      </a:pPr>
                      <a:r>
                        <a:rPr lang="en-US" sz="1200">
                          <a:effectLst/>
                        </a:rPr>
                        <a:t>Chat_Id</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339090" marR="333375">
                        <a:spcBef>
                          <a:spcPts val="0"/>
                        </a:spcBef>
                        <a:spcAft>
                          <a:spcPts val="0"/>
                        </a:spcAft>
                      </a:pPr>
                      <a:r>
                        <a:rPr lang="en-US" sz="1200">
                          <a:effectLst/>
                        </a:rPr>
                        <a:t>Int</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0" marR="249555">
                        <a:spcBef>
                          <a:spcPts val="0"/>
                        </a:spcBef>
                        <a:spcAft>
                          <a:spcPts val="0"/>
                        </a:spcAft>
                      </a:pPr>
                      <a:r>
                        <a:rPr lang="en-US" sz="1200">
                          <a:effectLst/>
                        </a:rPr>
                        <a:t>Primary</a:t>
                      </a:r>
                      <a:r>
                        <a:rPr lang="en-US" sz="1200" spc="-5">
                          <a:effectLst/>
                        </a:rPr>
                        <a:t> </a:t>
                      </a:r>
                      <a:r>
                        <a:rPr lang="en-US" sz="1200">
                          <a:effectLst/>
                        </a:rPr>
                        <a:t>Key</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1802052667"/>
                  </a:ext>
                </a:extLst>
              </a:tr>
              <a:tr h="549463">
                <a:tc>
                  <a:txBody>
                    <a:bodyPr/>
                    <a:lstStyle/>
                    <a:p>
                      <a:pPr marL="7620" marR="0">
                        <a:spcBef>
                          <a:spcPts val="0"/>
                        </a:spcBef>
                        <a:spcAft>
                          <a:spcPts val="0"/>
                        </a:spcAft>
                      </a:pPr>
                      <a:r>
                        <a:rPr lang="en-US" sz="1200">
                          <a:effectLst/>
                        </a:rPr>
                        <a:t>2</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182245" marR="178435">
                        <a:spcBef>
                          <a:spcPts val="0"/>
                        </a:spcBef>
                        <a:spcAft>
                          <a:spcPts val="0"/>
                        </a:spcAft>
                      </a:pPr>
                      <a:r>
                        <a:rPr lang="en-US" sz="1200">
                          <a:effectLst/>
                        </a:rPr>
                        <a:t>Fromid</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338455" marR="334645">
                        <a:spcBef>
                          <a:spcPts val="0"/>
                        </a:spcBef>
                        <a:spcAft>
                          <a:spcPts val="0"/>
                        </a:spcAft>
                      </a:pPr>
                      <a:r>
                        <a:rPr lang="en-US" sz="1200">
                          <a:effectLst/>
                        </a:rPr>
                        <a:t>Varchar</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0" marR="249555">
                        <a:spcBef>
                          <a:spcPts val="0"/>
                        </a:spcBef>
                        <a:spcAft>
                          <a:spcPts val="0"/>
                        </a:spcAft>
                      </a:pPr>
                      <a:r>
                        <a:rPr lang="en-US" sz="1200">
                          <a:effectLst/>
                        </a:rPr>
                        <a:t>Not</a:t>
                      </a:r>
                      <a:r>
                        <a:rPr lang="en-US" sz="1200" spc="-15">
                          <a:effectLst/>
                        </a:rPr>
                        <a:t> </a:t>
                      </a:r>
                      <a:r>
                        <a:rPr lang="en-US" sz="1200">
                          <a:effectLst/>
                        </a:rPr>
                        <a:t>Null</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4203126425"/>
                  </a:ext>
                </a:extLst>
              </a:tr>
              <a:tr h="552696">
                <a:tc>
                  <a:txBody>
                    <a:bodyPr/>
                    <a:lstStyle/>
                    <a:p>
                      <a:pPr marL="7620" marR="0">
                        <a:spcBef>
                          <a:spcPts val="20"/>
                        </a:spcBef>
                        <a:spcAft>
                          <a:spcPts val="0"/>
                        </a:spcAft>
                      </a:pPr>
                      <a:r>
                        <a:rPr lang="en-US" sz="1200">
                          <a:effectLst/>
                        </a:rPr>
                        <a:t>3</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181610" marR="178435">
                        <a:spcBef>
                          <a:spcPts val="20"/>
                        </a:spcBef>
                        <a:spcAft>
                          <a:spcPts val="0"/>
                        </a:spcAft>
                      </a:pPr>
                      <a:r>
                        <a:rPr lang="en-US" sz="1200">
                          <a:effectLst/>
                        </a:rPr>
                        <a:t>Toid</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338455" marR="334645">
                        <a:spcBef>
                          <a:spcPts val="20"/>
                        </a:spcBef>
                        <a:spcAft>
                          <a:spcPts val="0"/>
                        </a:spcAft>
                      </a:pPr>
                      <a:r>
                        <a:rPr lang="en-US" sz="1200" dirty="0">
                          <a:effectLst/>
                        </a:rPr>
                        <a:t>Varchar</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0" marR="249555">
                        <a:spcBef>
                          <a:spcPts val="20"/>
                        </a:spcBef>
                        <a:spcAft>
                          <a:spcPts val="0"/>
                        </a:spcAft>
                      </a:pPr>
                      <a:r>
                        <a:rPr lang="en-US" sz="1200" dirty="0">
                          <a:effectLst/>
                        </a:rPr>
                        <a:t>Not</a:t>
                      </a:r>
                      <a:r>
                        <a:rPr lang="en-US" sz="1200" spc="-15" dirty="0">
                          <a:effectLst/>
                        </a:rPr>
                        <a:t> </a:t>
                      </a:r>
                      <a:r>
                        <a:rPr lang="en-US" sz="1200" dirty="0">
                          <a:effectLst/>
                        </a:rPr>
                        <a:t>Null</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708040921"/>
                  </a:ext>
                </a:extLst>
              </a:tr>
              <a:tr h="552696">
                <a:tc>
                  <a:txBody>
                    <a:bodyPr/>
                    <a:lstStyle/>
                    <a:p>
                      <a:pPr marL="7620" marR="0">
                        <a:spcBef>
                          <a:spcPts val="0"/>
                        </a:spcBef>
                        <a:spcAft>
                          <a:spcPts val="0"/>
                        </a:spcAft>
                      </a:pPr>
                      <a:r>
                        <a:rPr lang="en-US" sz="1200">
                          <a:effectLst/>
                        </a:rPr>
                        <a:t>4</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182245" marR="177800">
                        <a:spcBef>
                          <a:spcPts val="0"/>
                        </a:spcBef>
                        <a:spcAft>
                          <a:spcPts val="0"/>
                        </a:spcAft>
                      </a:pPr>
                      <a:r>
                        <a:rPr lang="en-US" sz="1200">
                          <a:effectLst/>
                        </a:rPr>
                        <a:t>Manage</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338455" marR="334645">
                        <a:spcBef>
                          <a:spcPts val="0"/>
                        </a:spcBef>
                        <a:spcAft>
                          <a:spcPts val="0"/>
                        </a:spcAft>
                      </a:pPr>
                      <a:r>
                        <a:rPr lang="en-US" sz="1200" dirty="0">
                          <a:effectLst/>
                        </a:rPr>
                        <a:t>Varchar</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0" marR="249555">
                        <a:spcBef>
                          <a:spcPts val="0"/>
                        </a:spcBef>
                        <a:spcAft>
                          <a:spcPts val="0"/>
                        </a:spcAft>
                      </a:pPr>
                      <a:r>
                        <a:rPr lang="en-US" sz="1200">
                          <a:effectLst/>
                        </a:rPr>
                        <a:t>Not</a:t>
                      </a:r>
                      <a:r>
                        <a:rPr lang="en-US" sz="1200" spc="-15">
                          <a:effectLst/>
                        </a:rPr>
                        <a:t> </a:t>
                      </a:r>
                      <a:r>
                        <a:rPr lang="en-US" sz="1200">
                          <a:effectLst/>
                        </a:rPr>
                        <a:t>Null</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504222846"/>
                  </a:ext>
                </a:extLst>
              </a:tr>
              <a:tr h="552696">
                <a:tc>
                  <a:txBody>
                    <a:bodyPr/>
                    <a:lstStyle/>
                    <a:p>
                      <a:pPr marL="7620" marR="0">
                        <a:spcBef>
                          <a:spcPts val="0"/>
                        </a:spcBef>
                        <a:spcAft>
                          <a:spcPts val="0"/>
                        </a:spcAft>
                      </a:pPr>
                      <a:r>
                        <a:rPr lang="en-US" sz="1200">
                          <a:effectLst/>
                        </a:rPr>
                        <a:t>5</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182245" marR="177800">
                        <a:spcBef>
                          <a:spcPts val="0"/>
                        </a:spcBef>
                        <a:spcAft>
                          <a:spcPts val="0"/>
                        </a:spcAft>
                      </a:pPr>
                      <a:r>
                        <a:rPr lang="en-US" sz="1200">
                          <a:effectLst/>
                        </a:rPr>
                        <a:t>Date</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339090" marR="334010">
                        <a:spcBef>
                          <a:spcPts val="0"/>
                        </a:spcBef>
                        <a:spcAft>
                          <a:spcPts val="0"/>
                        </a:spcAft>
                      </a:pPr>
                      <a:r>
                        <a:rPr lang="en-US" sz="1200">
                          <a:effectLst/>
                        </a:rPr>
                        <a:t>Date</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0" marR="249555">
                        <a:spcBef>
                          <a:spcPts val="0"/>
                        </a:spcBef>
                        <a:spcAft>
                          <a:spcPts val="0"/>
                        </a:spcAft>
                      </a:pPr>
                      <a:r>
                        <a:rPr lang="en-US" sz="1200" dirty="0">
                          <a:effectLst/>
                        </a:rPr>
                        <a:t>Not</a:t>
                      </a:r>
                      <a:r>
                        <a:rPr lang="en-US" sz="1200" spc="-15" dirty="0">
                          <a:effectLst/>
                        </a:rPr>
                        <a:t> </a:t>
                      </a:r>
                      <a:r>
                        <a:rPr lang="en-US" sz="1200" dirty="0">
                          <a:effectLst/>
                        </a:rPr>
                        <a:t>Null</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2079001251"/>
                  </a:ext>
                </a:extLst>
              </a:tr>
            </a:tbl>
          </a:graphicData>
        </a:graphic>
      </p:graphicFrame>
      <p:sp>
        <p:nvSpPr>
          <p:cNvPr id="4" name="Rectangle 1">
            <a:extLst>
              <a:ext uri="{FF2B5EF4-FFF2-40B4-BE49-F238E27FC236}">
                <a16:creationId xmlns:a16="http://schemas.microsoft.com/office/drawing/2014/main" id="{5C51FB93-0E5B-6929-44BE-77958B636F4A}"/>
              </a:ext>
            </a:extLst>
          </p:cNvPr>
          <p:cNvSpPr>
            <a:spLocks noChangeArrowheads="1"/>
          </p:cNvSpPr>
          <p:nvPr/>
        </p:nvSpPr>
        <p:spPr bwMode="auto">
          <a:xfrm>
            <a:off x="1007867" y="726750"/>
            <a:ext cx="8521458" cy="8527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334857" tIns="158700" rIns="0" bIns="0" numCol="1" anchor="ctr" anchorCtr="0" compatLnSpc="1">
            <a:prstTxWarp prst="textNoShape">
              <a:avLst/>
            </a:prstTxWarp>
            <a:spAutoFit/>
          </a:bodyPr>
          <a:lstStyle>
            <a:lvl1pPr eaLnBrk="0" fontAlgn="base" hangingPunct="0">
              <a:spcBef>
                <a:spcPct val="0"/>
              </a:spcBef>
              <a:spcAft>
                <a:spcPct val="0"/>
              </a:spcAft>
              <a:tabLst>
                <a:tab pos="336550" algn="l"/>
              </a:tabLst>
              <a:defRPr>
                <a:solidFill>
                  <a:schemeClr val="tx1"/>
                </a:solidFill>
                <a:latin typeface="Arial" panose="020B0604020202020204" pitchFamily="34" charset="0"/>
              </a:defRPr>
            </a:lvl1pPr>
            <a:lvl2pPr eaLnBrk="0" fontAlgn="base" hangingPunct="0">
              <a:spcBef>
                <a:spcPct val="0"/>
              </a:spcBef>
              <a:spcAft>
                <a:spcPct val="0"/>
              </a:spcAft>
              <a:tabLst>
                <a:tab pos="336550" algn="l"/>
              </a:tabLst>
              <a:defRPr>
                <a:solidFill>
                  <a:schemeClr val="tx1"/>
                </a:solidFill>
                <a:latin typeface="Arial" panose="020B0604020202020204" pitchFamily="34" charset="0"/>
              </a:defRPr>
            </a:lvl2pPr>
            <a:lvl3pPr eaLnBrk="0" fontAlgn="base" hangingPunct="0">
              <a:spcBef>
                <a:spcPct val="0"/>
              </a:spcBef>
              <a:spcAft>
                <a:spcPct val="0"/>
              </a:spcAft>
              <a:tabLst>
                <a:tab pos="336550" algn="l"/>
              </a:tabLst>
              <a:defRPr>
                <a:solidFill>
                  <a:schemeClr val="tx1"/>
                </a:solidFill>
                <a:latin typeface="Arial" panose="020B0604020202020204" pitchFamily="34" charset="0"/>
              </a:defRPr>
            </a:lvl3pPr>
            <a:lvl4pPr eaLnBrk="0" fontAlgn="base" hangingPunct="0">
              <a:spcBef>
                <a:spcPct val="0"/>
              </a:spcBef>
              <a:spcAft>
                <a:spcPct val="0"/>
              </a:spcAft>
              <a:tabLst>
                <a:tab pos="336550" algn="l"/>
              </a:tabLst>
              <a:defRPr>
                <a:solidFill>
                  <a:schemeClr val="tx1"/>
                </a:solidFill>
                <a:latin typeface="Arial" panose="020B0604020202020204" pitchFamily="34" charset="0"/>
              </a:defRPr>
            </a:lvl4pPr>
            <a:lvl5pPr eaLnBrk="0" fontAlgn="base" hangingPunct="0">
              <a:spcBef>
                <a:spcPct val="0"/>
              </a:spcBef>
              <a:spcAft>
                <a:spcPct val="0"/>
              </a:spcAft>
              <a:tabLst>
                <a:tab pos="336550" algn="l"/>
              </a:tabLst>
              <a:defRPr>
                <a:solidFill>
                  <a:schemeClr val="tx1"/>
                </a:solidFill>
                <a:latin typeface="Arial" panose="020B0604020202020204" pitchFamily="34" charset="0"/>
              </a:defRPr>
            </a:lvl5pPr>
            <a:lvl6pPr eaLnBrk="0" fontAlgn="base" hangingPunct="0">
              <a:spcBef>
                <a:spcPct val="0"/>
              </a:spcBef>
              <a:spcAft>
                <a:spcPct val="0"/>
              </a:spcAft>
              <a:tabLst>
                <a:tab pos="336550" algn="l"/>
              </a:tabLst>
              <a:defRPr>
                <a:solidFill>
                  <a:schemeClr val="tx1"/>
                </a:solidFill>
                <a:latin typeface="Arial" panose="020B0604020202020204" pitchFamily="34" charset="0"/>
              </a:defRPr>
            </a:lvl6pPr>
            <a:lvl7pPr eaLnBrk="0" fontAlgn="base" hangingPunct="0">
              <a:spcBef>
                <a:spcPct val="0"/>
              </a:spcBef>
              <a:spcAft>
                <a:spcPct val="0"/>
              </a:spcAft>
              <a:tabLst>
                <a:tab pos="336550" algn="l"/>
              </a:tabLst>
              <a:defRPr>
                <a:solidFill>
                  <a:schemeClr val="tx1"/>
                </a:solidFill>
                <a:latin typeface="Arial" panose="020B0604020202020204" pitchFamily="34" charset="0"/>
              </a:defRPr>
            </a:lvl7pPr>
            <a:lvl8pPr eaLnBrk="0" fontAlgn="base" hangingPunct="0">
              <a:spcBef>
                <a:spcPct val="0"/>
              </a:spcBef>
              <a:spcAft>
                <a:spcPct val="0"/>
              </a:spcAft>
              <a:tabLst>
                <a:tab pos="336550" algn="l"/>
              </a:tabLst>
              <a:defRPr>
                <a:solidFill>
                  <a:schemeClr val="tx1"/>
                </a:solidFill>
                <a:latin typeface="Arial" panose="020B0604020202020204" pitchFamily="34" charset="0"/>
              </a:defRPr>
            </a:lvl8pPr>
            <a:lvl9pPr eaLnBrk="0" fontAlgn="base" hangingPunct="0">
              <a:spcBef>
                <a:spcPct val="0"/>
              </a:spcBef>
              <a:spcAft>
                <a:spcPct val="0"/>
              </a:spcAft>
              <a:tabLst>
                <a:tab pos="336550" algn="l"/>
              </a:tabLst>
              <a:defRPr>
                <a:solidFill>
                  <a:schemeClr val="tx1"/>
                </a:solidFill>
                <a:latin typeface="Arial" panose="020B0604020202020204" pitchFamily="34" charset="0"/>
              </a:defRPr>
            </a:lvl9pPr>
          </a:lstStyle>
          <a:p>
            <a:pPr defTabSz="914400"/>
            <a:r>
              <a:rPr kumimoji="0" lang="en-US" altLang="en-US" sz="1600" b="1" i="1" u="sng" strike="noStrike" cap="none" normalizeH="0" baseline="0" dirty="0">
                <a:ln>
                  <a:noFill/>
                </a:ln>
                <a:solidFill>
                  <a:schemeClr val="tx1"/>
                </a:solidFill>
                <a:effectLst/>
                <a:latin typeface="Arial" panose="020B0604020202020204" pitchFamily="34" charset="0"/>
                <a:ea typeface="Times New Roman" panose="02020603050405020304" pitchFamily="18" charset="0"/>
              </a:rPr>
              <a:t>Chat</a:t>
            </a:r>
            <a:r>
              <a:rPr lang="en-US" altLang="en-US" sz="1100" dirty="0"/>
              <a:t>                                                                                                                                                                </a:t>
            </a:r>
            <a:r>
              <a:rPr kumimoji="0" lang="en-US" altLang="en-US" sz="1600" b="1" i="1" u="sng" strike="noStrike" cap="none" normalizeH="0" baseline="0" dirty="0" err="1">
                <a:ln>
                  <a:noFill/>
                </a:ln>
                <a:solidFill>
                  <a:schemeClr val="tx1"/>
                </a:solidFill>
                <a:effectLst/>
                <a:latin typeface="Arial" panose="020B0604020202020204" pitchFamily="34" charset="0"/>
                <a:ea typeface="Times New Roman" panose="02020603050405020304" pitchFamily="18" charset="0"/>
              </a:rPr>
              <a:t>OrderedProduct</a:t>
            </a:r>
            <a:endParaRPr kumimoji="0" lang="en-US" altLang="en-US" sz="1050" b="1" i="1"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336550" algn="l"/>
              </a:tabLst>
            </a:pPr>
            <a:r>
              <a:rPr lang="en-US" altLang="en-US" sz="1100" dirty="0"/>
              <a:t>      </a:t>
            </a:r>
            <a:br>
              <a:rPr kumimoji="0" lang="en-US" altLang="en-US" sz="1400" b="0" i="0" u="sng" strike="noStrike" cap="none" normalizeH="0" baseline="0" dirty="0">
                <a:ln>
                  <a:noFill/>
                </a:ln>
                <a:solidFill>
                  <a:schemeClr val="tx1"/>
                </a:solidFill>
                <a:effectLst/>
                <a:latin typeface="Arial" panose="020B0604020202020204" pitchFamily="34" charset="0"/>
                <a:ea typeface="Times New Roman" panose="02020603050405020304" pitchFamily="18" charset="0"/>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aphicFrame>
        <p:nvGraphicFramePr>
          <p:cNvPr id="7" name="Table 6">
            <a:extLst>
              <a:ext uri="{FF2B5EF4-FFF2-40B4-BE49-F238E27FC236}">
                <a16:creationId xmlns:a16="http://schemas.microsoft.com/office/drawing/2014/main" id="{666B2D96-265B-0E82-D27C-5C2F60027E4F}"/>
              </a:ext>
            </a:extLst>
          </p:cNvPr>
          <p:cNvGraphicFramePr>
            <a:graphicFrameLocks noGrp="1"/>
          </p:cNvGraphicFramePr>
          <p:nvPr>
            <p:extLst>
              <p:ext uri="{D42A27DB-BD31-4B8C-83A1-F6EECF244321}">
                <p14:modId xmlns:p14="http://schemas.microsoft.com/office/powerpoint/2010/main" val="1767808056"/>
              </p:ext>
            </p:extLst>
          </p:nvPr>
        </p:nvGraphicFramePr>
        <p:xfrm>
          <a:off x="6220722" y="1661168"/>
          <a:ext cx="5222521" cy="3312943"/>
        </p:xfrm>
        <a:graphic>
          <a:graphicData uri="http://schemas.openxmlformats.org/drawingml/2006/table">
            <a:tbl>
              <a:tblPr firstRow="1" firstCol="1">
                <a:tableStyleId>{073A0DAA-6AF3-43AB-8588-CEC1D06C72B9}</a:tableStyleId>
              </a:tblPr>
              <a:tblGrid>
                <a:gridCol w="1305341">
                  <a:extLst>
                    <a:ext uri="{9D8B030D-6E8A-4147-A177-3AD203B41FA5}">
                      <a16:colId xmlns:a16="http://schemas.microsoft.com/office/drawing/2014/main" val="3639069002"/>
                    </a:ext>
                  </a:extLst>
                </a:gridCol>
                <a:gridCol w="1305341">
                  <a:extLst>
                    <a:ext uri="{9D8B030D-6E8A-4147-A177-3AD203B41FA5}">
                      <a16:colId xmlns:a16="http://schemas.microsoft.com/office/drawing/2014/main" val="431960083"/>
                    </a:ext>
                  </a:extLst>
                </a:gridCol>
                <a:gridCol w="1306498">
                  <a:extLst>
                    <a:ext uri="{9D8B030D-6E8A-4147-A177-3AD203B41FA5}">
                      <a16:colId xmlns:a16="http://schemas.microsoft.com/office/drawing/2014/main" val="3302633479"/>
                    </a:ext>
                  </a:extLst>
                </a:gridCol>
                <a:gridCol w="1305341">
                  <a:extLst>
                    <a:ext uri="{9D8B030D-6E8A-4147-A177-3AD203B41FA5}">
                      <a16:colId xmlns:a16="http://schemas.microsoft.com/office/drawing/2014/main" val="2779043016"/>
                    </a:ext>
                  </a:extLst>
                </a:gridCol>
              </a:tblGrid>
              <a:tr h="552696">
                <a:tc>
                  <a:txBody>
                    <a:bodyPr/>
                    <a:lstStyle/>
                    <a:p>
                      <a:pPr marL="182245" marR="176530">
                        <a:spcBef>
                          <a:spcPts val="20"/>
                        </a:spcBef>
                        <a:spcAft>
                          <a:spcPts val="0"/>
                        </a:spcAft>
                      </a:pPr>
                      <a:r>
                        <a:rPr lang="en-US" sz="1200" u="none" dirty="0">
                          <a:effectLst/>
                        </a:rPr>
                        <a:t>Sl.NO</a:t>
                      </a:r>
                      <a:endParaRPr lang="en-US" sz="1100" u="none"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182245" marR="176530">
                        <a:spcBef>
                          <a:spcPts val="20"/>
                        </a:spcBef>
                        <a:spcAft>
                          <a:spcPts val="0"/>
                        </a:spcAft>
                      </a:pPr>
                      <a:r>
                        <a:rPr lang="en-US" sz="1200" u="none">
                          <a:effectLst/>
                        </a:rPr>
                        <a:t>Field</a:t>
                      </a:r>
                      <a:r>
                        <a:rPr lang="en-US" sz="1200" u="none" spc="-15">
                          <a:effectLst/>
                        </a:rPr>
                        <a:t> </a:t>
                      </a:r>
                      <a:r>
                        <a:rPr lang="en-US" sz="1200" u="none">
                          <a:effectLst/>
                        </a:rPr>
                        <a:t>Name</a:t>
                      </a:r>
                      <a:endParaRPr lang="en-US" sz="1100" u="none">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339090" marR="334645">
                        <a:spcBef>
                          <a:spcPts val="20"/>
                        </a:spcBef>
                        <a:spcAft>
                          <a:spcPts val="0"/>
                        </a:spcAft>
                      </a:pPr>
                      <a:r>
                        <a:rPr lang="en-US" sz="1200" u="none">
                          <a:effectLst/>
                        </a:rPr>
                        <a:t>Data</a:t>
                      </a:r>
                      <a:r>
                        <a:rPr lang="en-US" sz="1200" u="none" spc="-15">
                          <a:effectLst/>
                        </a:rPr>
                        <a:t> </a:t>
                      </a:r>
                      <a:r>
                        <a:rPr lang="en-US" sz="1200" u="none">
                          <a:effectLst/>
                        </a:rPr>
                        <a:t>Type</a:t>
                      </a:r>
                      <a:endParaRPr lang="en-US" sz="1100" u="none">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0" marR="248285">
                        <a:spcBef>
                          <a:spcPts val="20"/>
                        </a:spcBef>
                        <a:spcAft>
                          <a:spcPts val="0"/>
                        </a:spcAft>
                      </a:pPr>
                      <a:r>
                        <a:rPr lang="en-US" sz="1200" u="none">
                          <a:effectLst/>
                        </a:rPr>
                        <a:t>Constraints</a:t>
                      </a:r>
                      <a:endParaRPr lang="en-US" sz="1100" u="none">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4231669693"/>
                  </a:ext>
                </a:extLst>
              </a:tr>
              <a:tr h="552696">
                <a:tc>
                  <a:txBody>
                    <a:bodyPr/>
                    <a:lstStyle/>
                    <a:p>
                      <a:pPr marL="7620" marR="0">
                        <a:spcBef>
                          <a:spcPts val="0"/>
                        </a:spcBef>
                        <a:spcAft>
                          <a:spcPts val="0"/>
                        </a:spcAft>
                      </a:pPr>
                      <a:r>
                        <a:rPr lang="en-US" sz="1200" u="none">
                          <a:effectLst/>
                        </a:rPr>
                        <a:t>1</a:t>
                      </a:r>
                      <a:endParaRPr lang="en-US" sz="1100" u="none">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180975" marR="178435">
                        <a:spcBef>
                          <a:spcPts val="0"/>
                        </a:spcBef>
                        <a:spcAft>
                          <a:spcPts val="0"/>
                        </a:spcAft>
                      </a:pPr>
                      <a:r>
                        <a:rPr lang="en-US" sz="1200" u="none">
                          <a:effectLst/>
                        </a:rPr>
                        <a:t>Oproduct_id</a:t>
                      </a:r>
                      <a:endParaRPr lang="en-US" sz="1100" u="none">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339090" marR="333375">
                        <a:spcBef>
                          <a:spcPts val="0"/>
                        </a:spcBef>
                        <a:spcAft>
                          <a:spcPts val="0"/>
                        </a:spcAft>
                      </a:pPr>
                      <a:r>
                        <a:rPr lang="en-US" sz="1200" u="none">
                          <a:effectLst/>
                        </a:rPr>
                        <a:t>Int</a:t>
                      </a:r>
                      <a:endParaRPr lang="en-US" sz="1100" u="none">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0" marR="249555">
                        <a:spcBef>
                          <a:spcPts val="0"/>
                        </a:spcBef>
                        <a:spcAft>
                          <a:spcPts val="0"/>
                        </a:spcAft>
                      </a:pPr>
                      <a:r>
                        <a:rPr lang="en-US" sz="1200" u="none">
                          <a:effectLst/>
                        </a:rPr>
                        <a:t>Primary</a:t>
                      </a:r>
                      <a:r>
                        <a:rPr lang="en-US" sz="1200" u="none" spc="-5">
                          <a:effectLst/>
                        </a:rPr>
                        <a:t> </a:t>
                      </a:r>
                      <a:r>
                        <a:rPr lang="en-US" sz="1200" u="none">
                          <a:effectLst/>
                        </a:rPr>
                        <a:t>Key</a:t>
                      </a:r>
                      <a:endParaRPr lang="en-US" sz="1100" u="none">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3368479250"/>
                  </a:ext>
                </a:extLst>
              </a:tr>
              <a:tr h="552696">
                <a:tc>
                  <a:txBody>
                    <a:bodyPr/>
                    <a:lstStyle/>
                    <a:p>
                      <a:pPr marL="7620" marR="0">
                        <a:spcBef>
                          <a:spcPts val="0"/>
                        </a:spcBef>
                        <a:spcAft>
                          <a:spcPts val="0"/>
                        </a:spcAft>
                      </a:pPr>
                      <a:r>
                        <a:rPr lang="en-US" sz="1200" u="none" dirty="0">
                          <a:effectLst/>
                        </a:rPr>
                        <a:t>2</a:t>
                      </a:r>
                      <a:endParaRPr lang="en-US" sz="1100" u="none"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182245" marR="177800">
                        <a:spcBef>
                          <a:spcPts val="0"/>
                        </a:spcBef>
                        <a:spcAft>
                          <a:spcPts val="0"/>
                        </a:spcAft>
                      </a:pPr>
                      <a:r>
                        <a:rPr lang="en-US" sz="1200" u="none" dirty="0" err="1">
                          <a:effectLst/>
                        </a:rPr>
                        <a:t>Oid</a:t>
                      </a:r>
                      <a:endParaRPr lang="en-US" sz="1100" u="none"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339090" marR="333375">
                        <a:spcBef>
                          <a:spcPts val="0"/>
                        </a:spcBef>
                        <a:spcAft>
                          <a:spcPts val="0"/>
                        </a:spcAft>
                      </a:pPr>
                      <a:r>
                        <a:rPr lang="en-US" sz="1200" u="none">
                          <a:effectLst/>
                        </a:rPr>
                        <a:t>Int</a:t>
                      </a:r>
                      <a:endParaRPr lang="en-US" sz="1100" u="none">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0" marR="250190">
                        <a:spcBef>
                          <a:spcPts val="0"/>
                        </a:spcBef>
                        <a:spcAft>
                          <a:spcPts val="0"/>
                        </a:spcAft>
                      </a:pPr>
                      <a:r>
                        <a:rPr lang="en-US" sz="1200" u="none" dirty="0" err="1">
                          <a:effectLst/>
                        </a:rPr>
                        <a:t>Foreign_Key</a:t>
                      </a:r>
                      <a:endParaRPr lang="en-US" sz="1100" u="none"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2953883839"/>
                  </a:ext>
                </a:extLst>
              </a:tr>
              <a:tr h="552696">
                <a:tc>
                  <a:txBody>
                    <a:bodyPr/>
                    <a:lstStyle/>
                    <a:p>
                      <a:pPr marL="7620" marR="0">
                        <a:spcBef>
                          <a:spcPts val="0"/>
                        </a:spcBef>
                        <a:spcAft>
                          <a:spcPts val="0"/>
                        </a:spcAft>
                      </a:pPr>
                      <a:r>
                        <a:rPr lang="en-US" sz="1200" u="none" dirty="0">
                          <a:effectLst/>
                        </a:rPr>
                        <a:t>3</a:t>
                      </a:r>
                      <a:endParaRPr lang="en-US" sz="1100" u="none"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181610" marR="178435">
                        <a:spcBef>
                          <a:spcPts val="0"/>
                        </a:spcBef>
                        <a:spcAft>
                          <a:spcPts val="0"/>
                        </a:spcAft>
                      </a:pPr>
                      <a:r>
                        <a:rPr lang="en-US" sz="1200" u="none" dirty="0" err="1">
                          <a:effectLst/>
                        </a:rPr>
                        <a:t>Product_Id</a:t>
                      </a:r>
                      <a:endParaRPr lang="en-US" sz="1100" u="none"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339090" marR="333375">
                        <a:spcBef>
                          <a:spcPts val="0"/>
                        </a:spcBef>
                        <a:spcAft>
                          <a:spcPts val="0"/>
                        </a:spcAft>
                      </a:pPr>
                      <a:r>
                        <a:rPr lang="en-US" sz="1200" u="none">
                          <a:effectLst/>
                        </a:rPr>
                        <a:t>Int</a:t>
                      </a:r>
                      <a:endParaRPr lang="en-US" sz="1100" u="none">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0" marR="250190">
                        <a:spcBef>
                          <a:spcPts val="0"/>
                        </a:spcBef>
                        <a:spcAft>
                          <a:spcPts val="0"/>
                        </a:spcAft>
                      </a:pPr>
                      <a:r>
                        <a:rPr lang="en-US" sz="1200" u="none" dirty="0" err="1">
                          <a:effectLst/>
                        </a:rPr>
                        <a:t>Foreign_Key</a:t>
                      </a:r>
                      <a:endParaRPr lang="en-US" sz="1100" u="none"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3631846409"/>
                  </a:ext>
                </a:extLst>
              </a:tr>
              <a:tr h="549463">
                <a:tc>
                  <a:txBody>
                    <a:bodyPr/>
                    <a:lstStyle/>
                    <a:p>
                      <a:pPr marL="7620" marR="0">
                        <a:spcBef>
                          <a:spcPts val="0"/>
                        </a:spcBef>
                        <a:spcAft>
                          <a:spcPts val="0"/>
                        </a:spcAft>
                      </a:pPr>
                      <a:r>
                        <a:rPr lang="en-US" sz="1200" u="none">
                          <a:effectLst/>
                        </a:rPr>
                        <a:t>4</a:t>
                      </a:r>
                      <a:endParaRPr lang="en-US" sz="1100" u="none">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182245" marR="176530">
                        <a:spcBef>
                          <a:spcPts val="0"/>
                        </a:spcBef>
                        <a:spcAft>
                          <a:spcPts val="0"/>
                        </a:spcAft>
                      </a:pPr>
                      <a:r>
                        <a:rPr lang="en-US" sz="1200" u="none" dirty="0">
                          <a:effectLst/>
                        </a:rPr>
                        <a:t>Quantity</a:t>
                      </a:r>
                      <a:endParaRPr lang="en-US" sz="1100" u="none"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339090" marR="333375">
                        <a:spcBef>
                          <a:spcPts val="0"/>
                        </a:spcBef>
                        <a:spcAft>
                          <a:spcPts val="0"/>
                        </a:spcAft>
                      </a:pPr>
                      <a:r>
                        <a:rPr lang="en-US" sz="1200" u="none">
                          <a:effectLst/>
                        </a:rPr>
                        <a:t>Int</a:t>
                      </a:r>
                      <a:endParaRPr lang="en-US" sz="1100" u="none">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0" marR="249555">
                        <a:spcBef>
                          <a:spcPts val="0"/>
                        </a:spcBef>
                        <a:spcAft>
                          <a:spcPts val="0"/>
                        </a:spcAft>
                      </a:pPr>
                      <a:r>
                        <a:rPr lang="en-US" sz="1200" u="none" dirty="0">
                          <a:effectLst/>
                        </a:rPr>
                        <a:t>Not</a:t>
                      </a:r>
                      <a:r>
                        <a:rPr lang="en-US" sz="1200" u="none" spc="-15" dirty="0">
                          <a:effectLst/>
                        </a:rPr>
                        <a:t> </a:t>
                      </a:r>
                      <a:r>
                        <a:rPr lang="en-US" sz="1200" u="none" dirty="0">
                          <a:effectLst/>
                        </a:rPr>
                        <a:t>Null</a:t>
                      </a:r>
                      <a:endParaRPr lang="en-US" sz="1100" u="none"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2366252265"/>
                  </a:ext>
                </a:extLst>
              </a:tr>
              <a:tr h="552696">
                <a:tc>
                  <a:txBody>
                    <a:bodyPr/>
                    <a:lstStyle/>
                    <a:p>
                      <a:pPr marL="7620" marR="0">
                        <a:spcBef>
                          <a:spcPts val="20"/>
                        </a:spcBef>
                        <a:spcAft>
                          <a:spcPts val="0"/>
                        </a:spcAft>
                      </a:pPr>
                      <a:r>
                        <a:rPr lang="en-US" sz="1200" u="none">
                          <a:effectLst/>
                        </a:rPr>
                        <a:t>5</a:t>
                      </a:r>
                      <a:endParaRPr lang="en-US" sz="1100" u="none">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182245" marR="176530">
                        <a:spcBef>
                          <a:spcPts val="20"/>
                        </a:spcBef>
                        <a:spcAft>
                          <a:spcPts val="0"/>
                        </a:spcAft>
                      </a:pPr>
                      <a:r>
                        <a:rPr lang="en-US" sz="1200" u="none" dirty="0">
                          <a:effectLst/>
                        </a:rPr>
                        <a:t>Price</a:t>
                      </a:r>
                      <a:endParaRPr lang="en-US" sz="1100" u="none"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339090" marR="333375">
                        <a:spcBef>
                          <a:spcPts val="20"/>
                        </a:spcBef>
                        <a:spcAft>
                          <a:spcPts val="0"/>
                        </a:spcAft>
                      </a:pPr>
                      <a:r>
                        <a:rPr lang="en-US" sz="1200" u="none" dirty="0">
                          <a:effectLst/>
                        </a:rPr>
                        <a:t>Int</a:t>
                      </a:r>
                      <a:endParaRPr lang="en-US" sz="1100" u="none"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0" marR="249555">
                        <a:spcBef>
                          <a:spcPts val="20"/>
                        </a:spcBef>
                        <a:spcAft>
                          <a:spcPts val="0"/>
                        </a:spcAft>
                      </a:pPr>
                      <a:r>
                        <a:rPr lang="en-US" sz="1200" u="none" dirty="0">
                          <a:effectLst/>
                        </a:rPr>
                        <a:t>Not</a:t>
                      </a:r>
                      <a:r>
                        <a:rPr lang="en-US" sz="1200" u="none" spc="-15" dirty="0">
                          <a:effectLst/>
                        </a:rPr>
                        <a:t> </a:t>
                      </a:r>
                      <a:r>
                        <a:rPr lang="en-US" sz="1200" u="none" dirty="0">
                          <a:effectLst/>
                        </a:rPr>
                        <a:t>Null</a:t>
                      </a:r>
                      <a:endParaRPr lang="en-US" sz="1100" u="none"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391107240"/>
                  </a:ext>
                </a:extLst>
              </a:tr>
            </a:tbl>
          </a:graphicData>
        </a:graphic>
      </p:graphicFrame>
    </p:spTree>
    <p:extLst>
      <p:ext uri="{BB962C8B-B14F-4D97-AF65-F5344CB8AC3E}">
        <p14:creationId xmlns:p14="http://schemas.microsoft.com/office/powerpoint/2010/main" val="374136969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338D35-26D8-A77D-0DCB-13FFBB78C031}"/>
              </a:ext>
            </a:extLst>
          </p:cNvPr>
          <p:cNvSpPr>
            <a:spLocks noGrp="1"/>
          </p:cNvSpPr>
          <p:nvPr>
            <p:ph type="title"/>
          </p:nvPr>
        </p:nvSpPr>
        <p:spPr>
          <a:xfrm>
            <a:off x="-1804366" y="448056"/>
            <a:ext cx="10671048" cy="768096"/>
          </a:xfrm>
        </p:spPr>
        <p:txBody>
          <a:bodyPr/>
          <a:lstStyle/>
          <a:p>
            <a:r>
              <a:rPr lang="en-IN" sz="3200" b="1" dirty="0"/>
              <a:t>TESTING</a:t>
            </a:r>
            <a:br>
              <a:rPr lang="en-IN" sz="4400" b="1" dirty="0"/>
            </a:br>
            <a:endParaRPr lang="en-US" dirty="0"/>
          </a:p>
        </p:txBody>
      </p:sp>
      <p:sp>
        <p:nvSpPr>
          <p:cNvPr id="3" name="Content Placeholder 2">
            <a:extLst>
              <a:ext uri="{FF2B5EF4-FFF2-40B4-BE49-F238E27FC236}">
                <a16:creationId xmlns:a16="http://schemas.microsoft.com/office/drawing/2014/main" id="{9552BBE7-A9AA-7D6C-F1C5-9C0B773479B9}"/>
              </a:ext>
            </a:extLst>
          </p:cNvPr>
          <p:cNvSpPr>
            <a:spLocks noGrp="1"/>
          </p:cNvSpPr>
          <p:nvPr>
            <p:ph sz="half" idx="1"/>
          </p:nvPr>
        </p:nvSpPr>
        <p:spPr>
          <a:xfrm>
            <a:off x="755904" y="1379095"/>
            <a:ext cx="10680192" cy="5336498"/>
          </a:xfrm>
        </p:spPr>
        <p:txBody>
          <a:bodyPr/>
          <a:lstStyle/>
          <a:p>
            <a:pPr algn="just"/>
            <a:r>
              <a:rPr lang="en-US" sz="2800" i="0" dirty="0">
                <a:solidFill>
                  <a:srgbClr val="222222"/>
                </a:solidFill>
                <a:effectLst/>
              </a:rPr>
              <a:t>Testing</a:t>
            </a:r>
            <a:r>
              <a:rPr lang="en-US" sz="2800" b="0" i="0" dirty="0">
                <a:solidFill>
                  <a:srgbClr val="222222"/>
                </a:solidFill>
                <a:effectLst/>
              </a:rPr>
              <a:t> is a method to check whether the actual software product matches expected requirements and to ensure that the software product is defect free.</a:t>
            </a:r>
          </a:p>
          <a:p>
            <a:pPr algn="just"/>
            <a:endParaRPr lang="en-US" sz="2800" dirty="0">
              <a:solidFill>
                <a:srgbClr val="222222"/>
              </a:solidFill>
            </a:endParaRPr>
          </a:p>
          <a:p>
            <a:pPr algn="just"/>
            <a:r>
              <a:rPr lang="en-US" sz="2800" b="0" i="0" dirty="0">
                <a:solidFill>
                  <a:srgbClr val="222222"/>
                </a:solidFill>
                <a:effectLst/>
              </a:rPr>
              <a:t>The purpose of software testing is to identify errors or missing requirements in contrast to actual requirements.</a:t>
            </a:r>
          </a:p>
          <a:p>
            <a:pPr marL="0" indent="0" algn="just">
              <a:buNone/>
            </a:pPr>
            <a:endParaRPr lang="en-US" sz="2800" dirty="0">
              <a:solidFill>
                <a:srgbClr val="222222"/>
              </a:solidFill>
            </a:endParaRPr>
          </a:p>
          <a:p>
            <a:pPr algn="just"/>
            <a:r>
              <a:rPr lang="en-US" sz="2800" b="0" i="0" dirty="0">
                <a:solidFill>
                  <a:srgbClr val="222222"/>
                </a:solidFill>
                <a:effectLst/>
                <a:latin typeface="Source Sans Pro" panose="020B0503030403020204" pitchFamily="34" charset="0"/>
              </a:rPr>
              <a:t> </a:t>
            </a:r>
            <a:r>
              <a:rPr lang="en-US" sz="2800" b="0" i="0" dirty="0">
                <a:solidFill>
                  <a:srgbClr val="222222"/>
                </a:solidFill>
                <a:effectLst/>
              </a:rPr>
              <a:t>Properly tested software product ensures reliability, security and high performance which further results in time-saving, cost-effectiveness and customer satisfaction.</a:t>
            </a:r>
          </a:p>
          <a:p>
            <a:pPr algn="just"/>
            <a:endParaRPr lang="en-US" sz="2800" dirty="0">
              <a:solidFill>
                <a:srgbClr val="222222"/>
              </a:solidFill>
            </a:endParaRPr>
          </a:p>
          <a:p>
            <a:pPr algn="just"/>
            <a:endParaRPr lang="en-US" sz="2800" dirty="0"/>
          </a:p>
        </p:txBody>
      </p:sp>
    </p:spTree>
    <p:extLst>
      <p:ext uri="{BB962C8B-B14F-4D97-AF65-F5344CB8AC3E}">
        <p14:creationId xmlns:p14="http://schemas.microsoft.com/office/powerpoint/2010/main" val="102671119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BCAA945-30E3-4A5B-3CA5-65819FBA6FAC}"/>
              </a:ext>
            </a:extLst>
          </p:cNvPr>
          <p:cNvSpPr>
            <a:spLocks noGrp="1"/>
          </p:cNvSpPr>
          <p:nvPr>
            <p:ph sz="half" idx="1"/>
          </p:nvPr>
        </p:nvSpPr>
        <p:spPr>
          <a:xfrm>
            <a:off x="755904" y="479685"/>
            <a:ext cx="10680192" cy="6100997"/>
          </a:xfrm>
        </p:spPr>
        <p:txBody>
          <a:bodyPr/>
          <a:lstStyle/>
          <a:p>
            <a:endParaRPr lang="en-US" dirty="0"/>
          </a:p>
          <a:p>
            <a:pPr marL="0" indent="0">
              <a:buNone/>
            </a:pPr>
            <a:r>
              <a:rPr lang="en-US" sz="3200" b="1" dirty="0"/>
              <a:t>UNIT TESTING</a:t>
            </a:r>
          </a:p>
          <a:p>
            <a:endParaRPr lang="en-US" dirty="0"/>
          </a:p>
          <a:p>
            <a:pPr algn="just"/>
            <a:r>
              <a:rPr lang="en-US" sz="2800" b="0" i="0" dirty="0">
                <a:solidFill>
                  <a:srgbClr val="222222"/>
                </a:solidFill>
                <a:effectLst/>
              </a:rPr>
              <a:t>This software testing basic approach is followed by the programmer to test the unit of the program. It helps developers to know whether the individual unit of the code is working properly or not.</a:t>
            </a:r>
          </a:p>
          <a:p>
            <a:pPr marL="0" indent="0" algn="just">
              <a:buNone/>
            </a:pPr>
            <a:endParaRPr lang="en-US" sz="2800" b="0" i="0" dirty="0">
              <a:solidFill>
                <a:srgbClr val="222222"/>
              </a:solidFill>
              <a:effectLst/>
            </a:endParaRPr>
          </a:p>
          <a:p>
            <a:pPr algn="just"/>
            <a:r>
              <a:rPr lang="en-US" sz="2800" dirty="0">
                <a:solidFill>
                  <a:schemeClr val="tx1"/>
                </a:solidFill>
              </a:rPr>
              <a:t>It is a testing method using which every independent module is tested to determine if there is an issue by the developer himself.</a:t>
            </a:r>
          </a:p>
          <a:p>
            <a:pPr algn="just"/>
            <a:endParaRPr lang="en-US" sz="2800" dirty="0">
              <a:solidFill>
                <a:schemeClr val="tx1"/>
              </a:solidFill>
            </a:endParaRPr>
          </a:p>
          <a:p>
            <a:pPr algn="just"/>
            <a:r>
              <a:rPr lang="en-US" sz="2800" dirty="0">
                <a:solidFill>
                  <a:schemeClr val="tx1"/>
                </a:solidFill>
              </a:rPr>
              <a:t>Unit testing is the first level of testing done before integration testing. Unit testing is a type of testing technique that is usually performed by developers.</a:t>
            </a:r>
          </a:p>
        </p:txBody>
      </p:sp>
    </p:spTree>
    <p:extLst>
      <p:ext uri="{BB962C8B-B14F-4D97-AF65-F5344CB8AC3E}">
        <p14:creationId xmlns:p14="http://schemas.microsoft.com/office/powerpoint/2010/main" val="326700577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4AEE178-F081-4511-39F7-63D2828F0440}"/>
              </a:ext>
            </a:extLst>
          </p:cNvPr>
          <p:cNvSpPr>
            <a:spLocks noGrp="1"/>
          </p:cNvSpPr>
          <p:nvPr>
            <p:ph sz="half" idx="1"/>
          </p:nvPr>
        </p:nvSpPr>
        <p:spPr>
          <a:xfrm>
            <a:off x="755904" y="599606"/>
            <a:ext cx="10680192" cy="6145967"/>
          </a:xfrm>
        </p:spPr>
        <p:txBody>
          <a:bodyPr/>
          <a:lstStyle/>
          <a:p>
            <a:pPr marL="0" indent="0">
              <a:buNone/>
            </a:pPr>
            <a:r>
              <a:rPr lang="en-US" sz="3200" b="1" dirty="0"/>
              <a:t>INTEGRATION TESTING</a:t>
            </a:r>
          </a:p>
          <a:p>
            <a:pPr marL="0" indent="0">
              <a:buNone/>
            </a:pPr>
            <a:endParaRPr lang="en-US" sz="3200" b="1" dirty="0"/>
          </a:p>
          <a:p>
            <a:r>
              <a:rPr lang="en-US" sz="2800" dirty="0">
                <a:solidFill>
                  <a:schemeClr val="tx1"/>
                </a:solidFill>
              </a:rPr>
              <a:t>It focuses on the construction and design of the software. You need to see whether the integrated units are working without errors or not.</a:t>
            </a:r>
          </a:p>
          <a:p>
            <a:endParaRPr lang="en-US" sz="2800" dirty="0">
              <a:solidFill>
                <a:schemeClr val="tx1"/>
              </a:solidFill>
            </a:endParaRPr>
          </a:p>
          <a:p>
            <a:r>
              <a:rPr lang="en-US" sz="2800" dirty="0">
                <a:solidFill>
                  <a:schemeClr val="tx1"/>
                </a:solidFill>
              </a:rPr>
              <a:t> Integration testing is the process of testing the interface between two software units or modules. It focuses on determining the correctness of the interface.</a:t>
            </a:r>
          </a:p>
          <a:p>
            <a:endParaRPr lang="en-US" sz="2800" dirty="0">
              <a:solidFill>
                <a:schemeClr val="tx1"/>
              </a:solidFill>
            </a:endParaRPr>
          </a:p>
          <a:p>
            <a:r>
              <a:rPr lang="en-US" sz="2800" dirty="0">
                <a:solidFill>
                  <a:schemeClr val="tx1"/>
                </a:solidFill>
              </a:rPr>
              <a:t>The goal of integration testing is to check the correctness of communication among all the modules.</a:t>
            </a:r>
          </a:p>
          <a:p>
            <a:endParaRPr lang="en-US" sz="2800" dirty="0">
              <a:solidFill>
                <a:schemeClr val="tx1"/>
              </a:solidFill>
            </a:endParaRPr>
          </a:p>
        </p:txBody>
      </p:sp>
    </p:spTree>
    <p:extLst>
      <p:ext uri="{BB962C8B-B14F-4D97-AF65-F5344CB8AC3E}">
        <p14:creationId xmlns:p14="http://schemas.microsoft.com/office/powerpoint/2010/main" val="389972922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01C90BF-1859-BDB6-01FC-500F09B9D8B5}"/>
              </a:ext>
            </a:extLst>
          </p:cNvPr>
          <p:cNvSpPr>
            <a:spLocks noGrp="1"/>
          </p:cNvSpPr>
          <p:nvPr>
            <p:ph sz="half" idx="1"/>
          </p:nvPr>
        </p:nvSpPr>
        <p:spPr>
          <a:xfrm>
            <a:off x="755904" y="749508"/>
            <a:ext cx="10680192" cy="5981076"/>
          </a:xfrm>
        </p:spPr>
        <p:txBody>
          <a:bodyPr/>
          <a:lstStyle/>
          <a:p>
            <a:pPr marL="0" indent="0">
              <a:buNone/>
            </a:pPr>
            <a:r>
              <a:rPr lang="en-US" sz="3200" b="1" dirty="0"/>
              <a:t>SYSTEM TESTING </a:t>
            </a:r>
          </a:p>
          <a:p>
            <a:pPr marL="0" indent="0">
              <a:buNone/>
            </a:pPr>
            <a:endParaRPr lang="en-US" sz="2800" b="1" dirty="0"/>
          </a:p>
          <a:p>
            <a:pPr algn="just"/>
            <a:r>
              <a:rPr lang="en-US" sz="3200" b="1" dirty="0">
                <a:solidFill>
                  <a:schemeClr val="tx1"/>
                </a:solidFill>
              </a:rPr>
              <a:t> </a:t>
            </a:r>
            <a:r>
              <a:rPr lang="en-US" sz="2800" dirty="0">
                <a:solidFill>
                  <a:schemeClr val="tx1"/>
                </a:solidFill>
              </a:rPr>
              <a:t>In this method, your software is compiled as a whole and then tested as a whole. This testing strategy checks functionality, security, and portability, amongst others.</a:t>
            </a:r>
          </a:p>
          <a:p>
            <a:pPr marL="0" indent="0" algn="just">
              <a:buNone/>
            </a:pPr>
            <a:endParaRPr lang="en-US" sz="2800" dirty="0">
              <a:solidFill>
                <a:schemeClr val="tx1"/>
              </a:solidFill>
            </a:endParaRPr>
          </a:p>
          <a:p>
            <a:pPr algn="just"/>
            <a:r>
              <a:rPr lang="en-US" sz="2800" dirty="0">
                <a:solidFill>
                  <a:schemeClr val="tx1"/>
                </a:solidFill>
              </a:rPr>
              <a:t>System testing detects defects within both the integrated units and the whole system.</a:t>
            </a:r>
          </a:p>
          <a:p>
            <a:pPr marL="0" indent="0" algn="just">
              <a:buNone/>
            </a:pPr>
            <a:endParaRPr lang="en-US" sz="2800" dirty="0">
              <a:solidFill>
                <a:schemeClr val="tx1"/>
              </a:solidFill>
            </a:endParaRPr>
          </a:p>
          <a:p>
            <a:pPr algn="just"/>
            <a:r>
              <a:rPr lang="en-US" sz="2800" dirty="0">
                <a:solidFill>
                  <a:schemeClr val="tx1"/>
                </a:solidFill>
              </a:rPr>
              <a:t> System Testing is basically performed by a testing team that is independent of the development team that helps to test the quality of the system impartially.</a:t>
            </a:r>
          </a:p>
          <a:p>
            <a:pPr algn="just"/>
            <a:endParaRPr lang="en-US" sz="2800" dirty="0">
              <a:solidFill>
                <a:schemeClr val="tx1"/>
              </a:solidFill>
            </a:endParaRPr>
          </a:p>
          <a:p>
            <a:pPr marL="0" indent="0">
              <a:buNone/>
            </a:pPr>
            <a:endParaRPr lang="en-US" dirty="0"/>
          </a:p>
        </p:txBody>
      </p:sp>
    </p:spTree>
    <p:extLst>
      <p:ext uri="{BB962C8B-B14F-4D97-AF65-F5344CB8AC3E}">
        <p14:creationId xmlns:p14="http://schemas.microsoft.com/office/powerpoint/2010/main" val="222554373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3937120F-E0CC-1FA7-4A03-846C93F7850B}"/>
              </a:ext>
            </a:extLst>
          </p:cNvPr>
          <p:cNvSpPr txBox="1"/>
          <p:nvPr/>
        </p:nvSpPr>
        <p:spPr>
          <a:xfrm>
            <a:off x="524656" y="569230"/>
            <a:ext cx="10957810" cy="6304611"/>
          </a:xfrm>
          <a:prstGeom prst="rect">
            <a:avLst/>
          </a:prstGeom>
          <a:noFill/>
        </p:spPr>
        <p:txBody>
          <a:bodyPr wrap="square">
            <a:spAutoFit/>
          </a:bodyPr>
          <a:lstStyle/>
          <a:p>
            <a:pPr marL="0" marR="0" algn="just">
              <a:lnSpc>
                <a:spcPct val="150000"/>
              </a:lnSpc>
              <a:spcBef>
                <a:spcPts val="0"/>
              </a:spcBef>
              <a:spcAft>
                <a:spcPts val="0"/>
              </a:spcAft>
            </a:pPr>
            <a:r>
              <a:rPr lang="en-US" sz="3200" b="1" dirty="0">
                <a:solidFill>
                  <a:schemeClr val="accent6"/>
                </a:solidFill>
                <a:effectLst/>
                <a:latin typeface="Times New Roman" panose="02020603050405020304" pitchFamily="18" charset="0"/>
                <a:ea typeface="Times New Roman" panose="02020603050405020304" pitchFamily="18" charset="0"/>
              </a:rPr>
              <a:t>REFERENCES</a:t>
            </a:r>
            <a:r>
              <a:rPr lang="en-US" sz="2400" b="1" dirty="0">
                <a:effectLst/>
                <a:latin typeface="Times New Roman" panose="02020603050405020304" pitchFamily="18" charset="0"/>
                <a:ea typeface="Times New Roman" panose="02020603050405020304" pitchFamily="18" charset="0"/>
              </a:rPr>
              <a:t>  </a:t>
            </a:r>
            <a:endParaRPr lang="en-US" sz="1800" dirty="0">
              <a:effectLst/>
              <a:latin typeface="Times New Roman" panose="02020603050405020304" pitchFamily="18" charset="0"/>
              <a:ea typeface="Times New Roman" panose="02020603050405020304" pitchFamily="18" charset="0"/>
            </a:endParaRPr>
          </a:p>
          <a:p>
            <a:pPr marL="0" marR="0" algn="just">
              <a:lnSpc>
                <a:spcPct val="150000"/>
              </a:lnSpc>
              <a:spcBef>
                <a:spcPts val="0"/>
              </a:spcBef>
              <a:spcAft>
                <a:spcPts val="0"/>
              </a:spcAft>
            </a:pPr>
            <a:r>
              <a:rPr lang="en-US" sz="2000" b="1" u="sng" dirty="0">
                <a:effectLst/>
                <a:latin typeface="Times New Roman" panose="02020603050405020304" pitchFamily="18" charset="0"/>
                <a:ea typeface="Times New Roman" panose="02020603050405020304" pitchFamily="18" charset="0"/>
              </a:rPr>
              <a:t> REFERENCE BOOKS </a:t>
            </a:r>
            <a:endParaRPr lang="en-US" sz="2000" u="sng" dirty="0">
              <a:effectLst/>
              <a:latin typeface="Times New Roman" panose="02020603050405020304" pitchFamily="18" charset="0"/>
              <a:ea typeface="Times New Roman" panose="02020603050405020304" pitchFamily="18" charset="0"/>
            </a:endParaRPr>
          </a:p>
          <a:p>
            <a:pPr marL="342900" marR="0" lvl="0" indent="-342900" algn="just">
              <a:lnSpc>
                <a:spcPct val="150000"/>
              </a:lnSpc>
              <a:spcBef>
                <a:spcPts val="0"/>
              </a:spcBef>
              <a:spcAft>
                <a:spcPts val="0"/>
              </a:spcAft>
              <a:buFont typeface="Symbol" panose="05050102010706020507" pitchFamily="18" charset="2"/>
              <a:buChar char=""/>
            </a:pPr>
            <a:r>
              <a:rPr lang="en-US" sz="2400" dirty="0">
                <a:effectLst/>
                <a:latin typeface="Times New Roman" panose="02020603050405020304" pitchFamily="18" charset="0"/>
                <a:ea typeface="Times New Roman" panose="02020603050405020304" pitchFamily="18" charset="0"/>
              </a:rPr>
              <a:t>Software engineering 5th edition by Roger S Pressman, McGraw-Hill publication 1987.</a:t>
            </a:r>
          </a:p>
          <a:p>
            <a:pPr marL="0" marR="0" algn="just">
              <a:lnSpc>
                <a:spcPct val="150000"/>
              </a:lnSpc>
              <a:spcBef>
                <a:spcPts val="0"/>
              </a:spcBef>
              <a:spcAft>
                <a:spcPts val="0"/>
              </a:spcAft>
            </a:pPr>
            <a:r>
              <a:rPr lang="en-US" sz="2000" b="1" u="sng" dirty="0">
                <a:effectLst/>
                <a:latin typeface="Times New Roman" panose="02020603050405020304" pitchFamily="18" charset="0"/>
                <a:ea typeface="Times New Roman" panose="02020603050405020304" pitchFamily="18" charset="0"/>
              </a:rPr>
              <a:t>WEBSITE </a:t>
            </a:r>
            <a:endParaRPr lang="en-US" sz="2000" u="sng" dirty="0">
              <a:effectLst/>
              <a:latin typeface="Times New Roman" panose="02020603050405020304" pitchFamily="18" charset="0"/>
              <a:ea typeface="Times New Roman" panose="02020603050405020304" pitchFamily="18" charset="0"/>
            </a:endParaRPr>
          </a:p>
          <a:p>
            <a:pPr marL="342900" marR="0" lvl="0" indent="-342900" algn="just">
              <a:lnSpc>
                <a:spcPct val="150000"/>
              </a:lnSpc>
              <a:spcBef>
                <a:spcPts val="0"/>
              </a:spcBef>
              <a:spcAft>
                <a:spcPts val="0"/>
              </a:spcAft>
              <a:buFont typeface="Symbol" panose="05050102010706020507" pitchFamily="18" charset="2"/>
              <a:buChar char=""/>
            </a:pPr>
            <a:r>
              <a:rPr lang="en-US" sz="2400" u="sng" dirty="0">
                <a:effectLst/>
                <a:latin typeface="Times New Roman" panose="02020603050405020304" pitchFamily="18" charset="0"/>
                <a:ea typeface="Times New Roman" panose="02020603050405020304" pitchFamily="18" charset="0"/>
                <a:hlinkClick r:id="rId2">
                  <a:extLst>
                    <a:ext uri="{A12FA001-AC4F-418D-AE19-62706E023703}">
                      <ahyp:hlinkClr xmlns:ahyp="http://schemas.microsoft.com/office/drawing/2018/hyperlinkcolor" val="tx"/>
                    </a:ext>
                  </a:extLst>
                </a:hlinkClick>
              </a:rPr>
              <a:t>www.stackoverflow.com</a:t>
            </a:r>
            <a:r>
              <a:rPr lang="en-US" sz="2400" u="sng" dirty="0">
                <a:effectLst/>
                <a:latin typeface="Times New Roman" panose="02020603050405020304" pitchFamily="18" charset="0"/>
                <a:ea typeface="Times New Roman" panose="02020603050405020304" pitchFamily="18" charset="0"/>
              </a:rPr>
              <a:t>                         </a:t>
            </a:r>
            <a:endParaRPr lang="en-US" sz="2400" dirty="0">
              <a:effectLst/>
              <a:latin typeface="Times New Roman" panose="02020603050405020304" pitchFamily="18" charset="0"/>
              <a:ea typeface="Times New Roman" panose="02020603050405020304" pitchFamily="18" charset="0"/>
            </a:endParaRPr>
          </a:p>
          <a:p>
            <a:pPr marL="342900" marR="0" lvl="0" indent="-342900" algn="just">
              <a:lnSpc>
                <a:spcPct val="150000"/>
              </a:lnSpc>
              <a:spcBef>
                <a:spcPts val="0"/>
              </a:spcBef>
              <a:spcAft>
                <a:spcPts val="0"/>
              </a:spcAft>
              <a:buFont typeface="Symbol" panose="05050102010706020507" pitchFamily="18" charset="2"/>
              <a:buChar char=""/>
            </a:pPr>
            <a:r>
              <a:rPr lang="en-US" sz="2400" u="sng" dirty="0">
                <a:effectLst/>
                <a:latin typeface="Times New Roman" panose="02020603050405020304" pitchFamily="18" charset="0"/>
                <a:ea typeface="Times New Roman" panose="02020603050405020304" pitchFamily="18" charset="0"/>
                <a:hlinkClick r:id="rId3">
                  <a:extLst>
                    <a:ext uri="{A12FA001-AC4F-418D-AE19-62706E023703}">
                      <ahyp:hlinkClr xmlns:ahyp="http://schemas.microsoft.com/office/drawing/2018/hyperlinkcolor" val="tx"/>
                    </a:ext>
                  </a:extLst>
                </a:hlinkClick>
              </a:rPr>
              <a:t>www.w3school.com</a:t>
            </a:r>
            <a:endParaRPr lang="en-US" sz="2400" dirty="0">
              <a:effectLst/>
              <a:latin typeface="Times New Roman" panose="02020603050405020304" pitchFamily="18" charset="0"/>
              <a:ea typeface="Times New Roman" panose="02020603050405020304" pitchFamily="18" charset="0"/>
            </a:endParaRPr>
          </a:p>
          <a:p>
            <a:pPr marL="342900" marR="0" lvl="0" indent="-342900" algn="just">
              <a:lnSpc>
                <a:spcPct val="150000"/>
              </a:lnSpc>
              <a:spcBef>
                <a:spcPts val="0"/>
              </a:spcBef>
              <a:spcAft>
                <a:spcPts val="0"/>
              </a:spcAft>
              <a:buFont typeface="Symbol" panose="05050102010706020507" pitchFamily="18" charset="2"/>
              <a:buChar char=""/>
            </a:pPr>
            <a:r>
              <a:rPr lang="en-US" sz="2400" u="sng" dirty="0">
                <a:effectLst/>
                <a:latin typeface="Times New Roman" panose="02020603050405020304" pitchFamily="18" charset="0"/>
                <a:ea typeface="Times New Roman" panose="02020603050405020304" pitchFamily="18" charset="0"/>
                <a:hlinkClick r:id="rId4">
                  <a:extLst>
                    <a:ext uri="{A12FA001-AC4F-418D-AE19-62706E023703}">
                      <ahyp:hlinkClr xmlns:ahyp="http://schemas.microsoft.com/office/drawing/2018/hyperlinkcolor" val="tx"/>
                    </a:ext>
                  </a:extLst>
                </a:hlinkClick>
              </a:rPr>
              <a:t>https://www.codeproject.com</a:t>
            </a:r>
            <a:endParaRPr lang="en-US" sz="2400" dirty="0">
              <a:effectLst/>
              <a:latin typeface="Times New Roman" panose="02020603050405020304" pitchFamily="18" charset="0"/>
              <a:ea typeface="Times New Roman" panose="02020603050405020304" pitchFamily="18" charset="0"/>
            </a:endParaRPr>
          </a:p>
          <a:p>
            <a:pPr marL="342900" marR="0" lvl="0" indent="-342900" algn="just">
              <a:lnSpc>
                <a:spcPct val="150000"/>
              </a:lnSpc>
              <a:spcBef>
                <a:spcPts val="0"/>
              </a:spcBef>
              <a:spcAft>
                <a:spcPts val="0"/>
              </a:spcAft>
              <a:buFont typeface="Symbol" panose="05050102010706020507" pitchFamily="18" charset="2"/>
              <a:buChar char=""/>
            </a:pPr>
            <a:r>
              <a:rPr lang="en-US" sz="2400" dirty="0">
                <a:effectLst/>
                <a:latin typeface="Times New Roman" panose="02020603050405020304" pitchFamily="18" charset="0"/>
                <a:ea typeface="Times New Roman" panose="02020603050405020304" pitchFamily="18" charset="0"/>
              </a:rPr>
              <a:t>https://www.tutorialspoint.com </a:t>
            </a:r>
          </a:p>
          <a:p>
            <a:pPr marL="342900" marR="0" lvl="0" indent="-342900" algn="just">
              <a:lnSpc>
                <a:spcPct val="150000"/>
              </a:lnSpc>
              <a:spcBef>
                <a:spcPts val="0"/>
              </a:spcBef>
              <a:spcAft>
                <a:spcPts val="0"/>
              </a:spcAft>
              <a:buFont typeface="Symbol" panose="05050102010706020507" pitchFamily="18" charset="2"/>
              <a:buChar char=""/>
            </a:pPr>
            <a:r>
              <a:rPr lang="en-US" sz="2400" dirty="0">
                <a:effectLst/>
                <a:latin typeface="Times New Roman" panose="02020603050405020304" pitchFamily="18" charset="0"/>
                <a:ea typeface="Times New Roman" panose="02020603050405020304" pitchFamily="18" charset="0"/>
              </a:rPr>
              <a:t>www.youtube.com </a:t>
            </a:r>
          </a:p>
          <a:p>
            <a:pPr marL="342900" marR="0" lvl="0" indent="-342900" algn="just">
              <a:lnSpc>
                <a:spcPct val="150000"/>
              </a:lnSpc>
              <a:spcBef>
                <a:spcPts val="0"/>
              </a:spcBef>
              <a:spcAft>
                <a:spcPts val="0"/>
              </a:spcAft>
              <a:buFont typeface="Symbol" panose="05050102010706020507" pitchFamily="18" charset="2"/>
              <a:buChar char=""/>
            </a:pPr>
            <a:r>
              <a:rPr lang="en-US" sz="2400" dirty="0">
                <a:effectLst/>
                <a:latin typeface="Times New Roman" panose="02020603050405020304" pitchFamily="18" charset="0"/>
                <a:ea typeface="Times New Roman" panose="02020603050405020304" pitchFamily="18" charset="0"/>
              </a:rPr>
              <a:t>www.github.co</a:t>
            </a:r>
          </a:p>
        </p:txBody>
      </p:sp>
    </p:spTree>
    <p:extLst>
      <p:ext uri="{BB962C8B-B14F-4D97-AF65-F5344CB8AC3E}">
        <p14:creationId xmlns:p14="http://schemas.microsoft.com/office/powerpoint/2010/main" val="7043783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4560264-1181-BC6C-C4FB-BED7C23B21AB}"/>
              </a:ext>
            </a:extLst>
          </p:cNvPr>
          <p:cNvSpPr>
            <a:spLocks noGrp="1"/>
          </p:cNvSpPr>
          <p:nvPr>
            <p:ph idx="1"/>
          </p:nvPr>
        </p:nvSpPr>
        <p:spPr>
          <a:xfrm>
            <a:off x="629587" y="194872"/>
            <a:ext cx="11092721" cy="6535712"/>
          </a:xfrm>
        </p:spPr>
        <p:txBody>
          <a:bodyPr/>
          <a:lstStyle/>
          <a:p>
            <a:pPr marL="0" marR="0">
              <a:spcBef>
                <a:spcPts val="0"/>
              </a:spcBef>
              <a:spcAft>
                <a:spcPts val="0"/>
              </a:spcAft>
            </a:pPr>
            <a:r>
              <a:rPr lang="en-US" sz="1800" b="1" dirty="0">
                <a:effectLst/>
                <a:latin typeface="Times New Roman" panose="02020603050405020304" pitchFamily="18" charset="0"/>
                <a:ea typeface="Times New Roman" panose="02020603050405020304" pitchFamily="18" charset="0"/>
              </a:rPr>
              <a:t> </a:t>
            </a:r>
            <a:endParaRPr lang="en-US" sz="1800" dirty="0">
              <a:effectLst/>
              <a:latin typeface="Times New Roman" panose="02020603050405020304" pitchFamily="18" charset="0"/>
              <a:ea typeface="Times New Roman" panose="02020603050405020304" pitchFamily="18" charset="0"/>
            </a:endParaRPr>
          </a:p>
          <a:p>
            <a:pPr marL="0" marR="0">
              <a:spcBef>
                <a:spcPts val="0"/>
              </a:spcBef>
              <a:spcAft>
                <a:spcPts val="0"/>
              </a:spcAft>
            </a:pPr>
            <a:r>
              <a:rPr lang="en-US" sz="3200" b="1" dirty="0">
                <a:effectLst/>
                <a:latin typeface="Times New Roman" panose="02020603050405020304" pitchFamily="18" charset="0"/>
                <a:ea typeface="Times New Roman" panose="02020603050405020304" pitchFamily="18" charset="0"/>
              </a:rPr>
              <a:t>CONCLUSION</a:t>
            </a:r>
            <a:endParaRPr lang="en-US" sz="3200" dirty="0">
              <a:effectLst/>
              <a:latin typeface="Times New Roman" panose="02020603050405020304" pitchFamily="18" charset="0"/>
              <a:ea typeface="Times New Roman" panose="02020603050405020304" pitchFamily="18" charset="0"/>
            </a:endParaRPr>
          </a:p>
          <a:p>
            <a:pPr marL="0" marR="0">
              <a:spcBef>
                <a:spcPts val="0"/>
              </a:spcBef>
              <a:spcAft>
                <a:spcPts val="0"/>
              </a:spcAft>
            </a:pPr>
            <a:r>
              <a:rPr lang="en-US" sz="1800" b="1" dirty="0">
                <a:effectLst/>
                <a:latin typeface="Times New Roman" panose="02020603050405020304" pitchFamily="18" charset="0"/>
                <a:ea typeface="Times New Roman" panose="02020603050405020304" pitchFamily="18" charset="0"/>
              </a:rPr>
              <a:t> </a:t>
            </a:r>
            <a:endParaRPr lang="en-US" sz="1800" dirty="0">
              <a:effectLst/>
              <a:latin typeface="Times New Roman" panose="02020603050405020304" pitchFamily="18" charset="0"/>
              <a:ea typeface="Times New Roman" panose="02020603050405020304" pitchFamily="18" charset="0"/>
            </a:endParaRPr>
          </a:p>
          <a:p>
            <a:pPr marL="82550" marR="88265" indent="450850" algn="just">
              <a:lnSpc>
                <a:spcPct val="150000"/>
              </a:lnSpc>
              <a:spcBef>
                <a:spcPts val="855"/>
              </a:spcBef>
              <a:spcAft>
                <a:spcPts val="0"/>
              </a:spcAft>
            </a:pPr>
            <a:r>
              <a:rPr lang="en-US" sz="2400" dirty="0">
                <a:solidFill>
                  <a:schemeClr val="tx1"/>
                </a:solidFill>
                <a:effectLst/>
                <a:latin typeface="Times New Roman" panose="02020603050405020304" pitchFamily="18" charset="0"/>
                <a:ea typeface="Times New Roman" panose="02020603050405020304" pitchFamily="18" charset="0"/>
              </a:rPr>
              <a:t>The system that I developed was implemented and tested with real data</a:t>
            </a:r>
            <a:r>
              <a:rPr lang="en-US" sz="2400" spc="5" dirty="0">
                <a:solidFill>
                  <a:schemeClr val="tx1"/>
                </a:solidFill>
                <a:effectLst/>
                <a:latin typeface="Times New Roman" panose="02020603050405020304" pitchFamily="18" charset="0"/>
                <a:ea typeface="Times New Roman" panose="02020603050405020304" pitchFamily="18" charset="0"/>
              </a:rPr>
              <a:t> </a:t>
            </a:r>
            <a:r>
              <a:rPr lang="en-US" sz="2400" dirty="0">
                <a:solidFill>
                  <a:schemeClr val="tx1"/>
                </a:solidFill>
                <a:effectLst/>
                <a:latin typeface="Times New Roman" panose="02020603050405020304" pitchFamily="18" charset="0"/>
                <a:ea typeface="Times New Roman" panose="02020603050405020304" pitchFamily="18" charset="0"/>
              </a:rPr>
              <a:t>and</a:t>
            </a:r>
            <a:r>
              <a:rPr lang="en-US" sz="2400" spc="5" dirty="0">
                <a:solidFill>
                  <a:schemeClr val="tx1"/>
                </a:solidFill>
                <a:effectLst/>
                <a:latin typeface="Times New Roman" panose="02020603050405020304" pitchFamily="18" charset="0"/>
                <a:ea typeface="Times New Roman" panose="02020603050405020304" pitchFamily="18" charset="0"/>
              </a:rPr>
              <a:t> </a:t>
            </a:r>
            <a:r>
              <a:rPr lang="en-US" sz="2400" dirty="0">
                <a:solidFill>
                  <a:schemeClr val="tx1"/>
                </a:solidFill>
                <a:effectLst/>
                <a:latin typeface="Times New Roman" panose="02020603050405020304" pitchFamily="18" charset="0"/>
                <a:ea typeface="Times New Roman" panose="02020603050405020304" pitchFamily="18" charset="0"/>
              </a:rPr>
              <a:t>was</a:t>
            </a:r>
            <a:r>
              <a:rPr lang="en-US" sz="2400" spc="5" dirty="0">
                <a:solidFill>
                  <a:schemeClr val="tx1"/>
                </a:solidFill>
                <a:effectLst/>
                <a:latin typeface="Times New Roman" panose="02020603050405020304" pitchFamily="18" charset="0"/>
                <a:ea typeface="Times New Roman" panose="02020603050405020304" pitchFamily="18" charset="0"/>
              </a:rPr>
              <a:t> </a:t>
            </a:r>
            <a:r>
              <a:rPr lang="en-US" sz="2400" dirty="0">
                <a:solidFill>
                  <a:schemeClr val="tx1"/>
                </a:solidFill>
                <a:effectLst/>
                <a:latin typeface="Times New Roman" panose="02020603050405020304" pitchFamily="18" charset="0"/>
                <a:ea typeface="Times New Roman" panose="02020603050405020304" pitchFamily="18" charset="0"/>
              </a:rPr>
              <a:t>found</a:t>
            </a:r>
            <a:r>
              <a:rPr lang="en-US" sz="2400" spc="5" dirty="0">
                <a:solidFill>
                  <a:schemeClr val="tx1"/>
                </a:solidFill>
                <a:effectLst/>
                <a:latin typeface="Times New Roman" panose="02020603050405020304" pitchFamily="18" charset="0"/>
                <a:ea typeface="Times New Roman" panose="02020603050405020304" pitchFamily="18" charset="0"/>
              </a:rPr>
              <a:t> </a:t>
            </a:r>
            <a:r>
              <a:rPr lang="en-US" sz="2400" dirty="0">
                <a:solidFill>
                  <a:schemeClr val="tx1"/>
                </a:solidFill>
                <a:effectLst/>
                <a:latin typeface="Times New Roman" panose="02020603050405020304" pitchFamily="18" charset="0"/>
                <a:ea typeface="Times New Roman" panose="02020603050405020304" pitchFamily="18" charset="0"/>
              </a:rPr>
              <a:t>to</a:t>
            </a:r>
            <a:r>
              <a:rPr lang="en-US" sz="2400" spc="5" dirty="0">
                <a:solidFill>
                  <a:schemeClr val="tx1"/>
                </a:solidFill>
                <a:effectLst/>
                <a:latin typeface="Times New Roman" panose="02020603050405020304" pitchFamily="18" charset="0"/>
                <a:ea typeface="Times New Roman" panose="02020603050405020304" pitchFamily="18" charset="0"/>
              </a:rPr>
              <a:t> </a:t>
            </a:r>
            <a:r>
              <a:rPr lang="en-US" sz="2400" dirty="0">
                <a:solidFill>
                  <a:schemeClr val="tx1"/>
                </a:solidFill>
                <a:effectLst/>
                <a:latin typeface="Times New Roman" panose="02020603050405020304" pitchFamily="18" charset="0"/>
                <a:ea typeface="Times New Roman" panose="02020603050405020304" pitchFamily="18" charset="0"/>
              </a:rPr>
              <a:t>be</a:t>
            </a:r>
            <a:r>
              <a:rPr lang="en-US" sz="2400" spc="5" dirty="0">
                <a:solidFill>
                  <a:schemeClr val="tx1"/>
                </a:solidFill>
                <a:effectLst/>
                <a:latin typeface="Times New Roman" panose="02020603050405020304" pitchFamily="18" charset="0"/>
                <a:ea typeface="Times New Roman" panose="02020603050405020304" pitchFamily="18" charset="0"/>
              </a:rPr>
              <a:t> </a:t>
            </a:r>
            <a:r>
              <a:rPr lang="en-US" sz="2400" dirty="0">
                <a:solidFill>
                  <a:schemeClr val="tx1"/>
                </a:solidFill>
                <a:effectLst/>
                <a:latin typeface="Times New Roman" panose="02020603050405020304" pitchFamily="18" charset="0"/>
                <a:ea typeface="Times New Roman" panose="02020603050405020304" pitchFamily="18" charset="0"/>
              </a:rPr>
              <a:t>error-free.</a:t>
            </a:r>
            <a:r>
              <a:rPr lang="en-US" sz="2400" spc="5" dirty="0">
                <a:solidFill>
                  <a:schemeClr val="tx1"/>
                </a:solidFill>
                <a:effectLst/>
                <a:latin typeface="Times New Roman" panose="02020603050405020304" pitchFamily="18" charset="0"/>
                <a:ea typeface="Times New Roman" panose="02020603050405020304" pitchFamily="18" charset="0"/>
              </a:rPr>
              <a:t> </a:t>
            </a:r>
            <a:r>
              <a:rPr lang="en-US" sz="2400" dirty="0">
                <a:solidFill>
                  <a:schemeClr val="tx1"/>
                </a:solidFill>
                <a:effectLst/>
                <a:latin typeface="Times New Roman" panose="02020603050405020304" pitchFamily="18" charset="0"/>
                <a:ea typeface="Times New Roman" panose="02020603050405020304" pitchFamily="18" charset="0"/>
              </a:rPr>
              <a:t>Also,</a:t>
            </a:r>
            <a:r>
              <a:rPr lang="en-US" sz="2400" spc="5" dirty="0">
                <a:solidFill>
                  <a:schemeClr val="tx1"/>
                </a:solidFill>
                <a:effectLst/>
                <a:latin typeface="Times New Roman" panose="02020603050405020304" pitchFamily="18" charset="0"/>
                <a:ea typeface="Times New Roman" panose="02020603050405020304" pitchFamily="18" charset="0"/>
              </a:rPr>
              <a:t> </a:t>
            </a:r>
            <a:r>
              <a:rPr lang="en-US" sz="2400" dirty="0">
                <a:solidFill>
                  <a:schemeClr val="tx1"/>
                </a:solidFill>
                <a:effectLst/>
                <a:latin typeface="Times New Roman" panose="02020603050405020304" pitchFamily="18" charset="0"/>
                <a:ea typeface="Times New Roman" panose="02020603050405020304" pitchFamily="18" charset="0"/>
              </a:rPr>
              <a:t>it</a:t>
            </a:r>
            <a:r>
              <a:rPr lang="en-US" sz="2400" spc="5" dirty="0">
                <a:solidFill>
                  <a:schemeClr val="tx1"/>
                </a:solidFill>
                <a:effectLst/>
                <a:latin typeface="Times New Roman" panose="02020603050405020304" pitchFamily="18" charset="0"/>
                <a:ea typeface="Times New Roman" panose="02020603050405020304" pitchFamily="18" charset="0"/>
              </a:rPr>
              <a:t> </a:t>
            </a:r>
            <a:r>
              <a:rPr lang="en-US" sz="2400" dirty="0">
                <a:solidFill>
                  <a:schemeClr val="tx1"/>
                </a:solidFill>
                <a:effectLst/>
                <a:latin typeface="Times New Roman" panose="02020603050405020304" pitchFamily="18" charset="0"/>
                <a:ea typeface="Times New Roman" panose="02020603050405020304" pitchFamily="18" charset="0"/>
              </a:rPr>
              <a:t>is</a:t>
            </a:r>
            <a:r>
              <a:rPr lang="en-US" sz="2400" spc="5" dirty="0">
                <a:solidFill>
                  <a:schemeClr val="tx1"/>
                </a:solidFill>
                <a:effectLst/>
                <a:latin typeface="Times New Roman" panose="02020603050405020304" pitchFamily="18" charset="0"/>
                <a:ea typeface="Times New Roman" panose="02020603050405020304" pitchFamily="18" charset="0"/>
              </a:rPr>
              <a:t> </a:t>
            </a:r>
            <a:r>
              <a:rPr lang="en-US" sz="2400" dirty="0">
                <a:solidFill>
                  <a:schemeClr val="tx1"/>
                </a:solidFill>
                <a:effectLst/>
                <a:latin typeface="Times New Roman" panose="02020603050405020304" pitchFamily="18" charset="0"/>
                <a:ea typeface="Times New Roman" panose="02020603050405020304" pitchFamily="18" charset="0"/>
              </a:rPr>
              <a:t>found</a:t>
            </a:r>
            <a:r>
              <a:rPr lang="en-US" sz="2400" spc="5" dirty="0">
                <a:solidFill>
                  <a:schemeClr val="tx1"/>
                </a:solidFill>
                <a:effectLst/>
                <a:latin typeface="Times New Roman" panose="02020603050405020304" pitchFamily="18" charset="0"/>
                <a:ea typeface="Times New Roman" panose="02020603050405020304" pitchFamily="18" charset="0"/>
              </a:rPr>
              <a:t> </a:t>
            </a:r>
            <a:r>
              <a:rPr lang="en-US" sz="2400" dirty="0">
                <a:solidFill>
                  <a:schemeClr val="tx1"/>
                </a:solidFill>
                <a:effectLst/>
                <a:latin typeface="Times New Roman" panose="02020603050405020304" pitchFamily="18" charset="0"/>
                <a:ea typeface="Times New Roman" panose="02020603050405020304" pitchFamily="18" charset="0"/>
              </a:rPr>
              <a:t>the</a:t>
            </a:r>
            <a:r>
              <a:rPr lang="en-US" sz="2400" spc="5" dirty="0">
                <a:solidFill>
                  <a:schemeClr val="tx1"/>
                </a:solidFill>
                <a:effectLst/>
                <a:latin typeface="Times New Roman" panose="02020603050405020304" pitchFamily="18" charset="0"/>
                <a:ea typeface="Times New Roman" panose="02020603050405020304" pitchFamily="18" charset="0"/>
              </a:rPr>
              <a:t> </a:t>
            </a:r>
            <a:r>
              <a:rPr lang="en-US" sz="2400" dirty="0">
                <a:solidFill>
                  <a:schemeClr val="tx1"/>
                </a:solidFill>
                <a:effectLst/>
                <a:latin typeface="Times New Roman" panose="02020603050405020304" pitchFamily="18" charset="0"/>
                <a:ea typeface="Times New Roman" panose="02020603050405020304" pitchFamily="18" charset="0"/>
              </a:rPr>
              <a:t>system</a:t>
            </a:r>
            <a:r>
              <a:rPr lang="en-US" sz="2400" spc="5" dirty="0">
                <a:solidFill>
                  <a:schemeClr val="tx1"/>
                </a:solidFill>
                <a:effectLst/>
                <a:latin typeface="Times New Roman" panose="02020603050405020304" pitchFamily="18" charset="0"/>
                <a:ea typeface="Times New Roman" panose="02020603050405020304" pitchFamily="18" charset="0"/>
              </a:rPr>
              <a:t> </a:t>
            </a:r>
            <a:r>
              <a:rPr lang="en-US" sz="2400" dirty="0">
                <a:solidFill>
                  <a:schemeClr val="tx1"/>
                </a:solidFill>
                <a:effectLst/>
                <a:latin typeface="Times New Roman" panose="02020603050405020304" pitchFamily="18" charset="0"/>
                <a:ea typeface="Times New Roman" panose="02020603050405020304" pitchFamily="18" charset="0"/>
              </a:rPr>
              <a:t>will</a:t>
            </a:r>
            <a:r>
              <a:rPr lang="en-US" sz="2400" spc="5" dirty="0">
                <a:solidFill>
                  <a:schemeClr val="tx1"/>
                </a:solidFill>
                <a:effectLst/>
                <a:latin typeface="Times New Roman" panose="02020603050405020304" pitchFamily="18" charset="0"/>
                <a:ea typeface="Times New Roman" panose="02020603050405020304" pitchFamily="18" charset="0"/>
              </a:rPr>
              <a:t> </a:t>
            </a:r>
            <a:r>
              <a:rPr lang="en-US" sz="2400" dirty="0">
                <a:solidFill>
                  <a:schemeClr val="tx1"/>
                </a:solidFill>
                <a:effectLst/>
                <a:latin typeface="Times New Roman" panose="02020603050405020304" pitchFamily="18" charset="0"/>
                <a:ea typeface="Times New Roman" panose="02020603050405020304" pitchFamily="18" charset="0"/>
              </a:rPr>
              <a:t>work</a:t>
            </a:r>
            <a:r>
              <a:rPr lang="en-US" sz="2400" spc="5" dirty="0">
                <a:solidFill>
                  <a:schemeClr val="tx1"/>
                </a:solidFill>
                <a:effectLst/>
                <a:latin typeface="Times New Roman" panose="02020603050405020304" pitchFamily="18" charset="0"/>
                <a:ea typeface="Times New Roman" panose="02020603050405020304" pitchFamily="18" charset="0"/>
              </a:rPr>
              <a:t> </a:t>
            </a:r>
            <a:r>
              <a:rPr lang="en-US" sz="2400" dirty="0">
                <a:solidFill>
                  <a:schemeClr val="tx1"/>
                </a:solidFill>
                <a:effectLst/>
                <a:latin typeface="Times New Roman" panose="02020603050405020304" pitchFamily="18" charset="0"/>
                <a:ea typeface="Times New Roman" panose="02020603050405020304" pitchFamily="18" charset="0"/>
              </a:rPr>
              <a:t>successfully. I</a:t>
            </a:r>
            <a:r>
              <a:rPr lang="en-US" sz="2400" spc="5" dirty="0">
                <a:solidFill>
                  <a:schemeClr val="tx1"/>
                </a:solidFill>
                <a:effectLst/>
                <a:latin typeface="Times New Roman" panose="02020603050405020304" pitchFamily="18" charset="0"/>
                <a:ea typeface="Times New Roman" panose="02020603050405020304" pitchFamily="18" charset="0"/>
              </a:rPr>
              <a:t> </a:t>
            </a:r>
            <a:r>
              <a:rPr lang="en-US" sz="2400" dirty="0">
                <a:solidFill>
                  <a:schemeClr val="tx1"/>
                </a:solidFill>
                <a:effectLst/>
                <a:latin typeface="Times New Roman" panose="02020603050405020304" pitchFamily="18" charset="0"/>
                <a:ea typeface="Times New Roman" panose="02020603050405020304" pitchFamily="18" charset="0"/>
              </a:rPr>
              <a:t>tried to</a:t>
            </a:r>
            <a:r>
              <a:rPr lang="en-US" sz="2400" spc="5" dirty="0">
                <a:solidFill>
                  <a:schemeClr val="tx1"/>
                </a:solidFill>
                <a:effectLst/>
                <a:latin typeface="Times New Roman" panose="02020603050405020304" pitchFamily="18" charset="0"/>
                <a:ea typeface="Times New Roman" panose="02020603050405020304" pitchFamily="18" charset="0"/>
              </a:rPr>
              <a:t> </a:t>
            </a:r>
            <a:r>
              <a:rPr lang="en-US" sz="2400" dirty="0">
                <a:solidFill>
                  <a:schemeClr val="tx1"/>
                </a:solidFill>
                <a:effectLst/>
                <a:latin typeface="Times New Roman" panose="02020603050405020304" pitchFamily="18" charset="0"/>
                <a:ea typeface="Times New Roman" panose="02020603050405020304" pitchFamily="18" charset="0"/>
              </a:rPr>
              <a:t>make the system maximum</a:t>
            </a:r>
            <a:r>
              <a:rPr lang="en-US" sz="2400" spc="5" dirty="0">
                <a:solidFill>
                  <a:schemeClr val="tx1"/>
                </a:solidFill>
                <a:effectLst/>
                <a:latin typeface="Times New Roman" panose="02020603050405020304" pitchFamily="18" charset="0"/>
                <a:ea typeface="Times New Roman" panose="02020603050405020304" pitchFamily="18" charset="0"/>
              </a:rPr>
              <a:t> </a:t>
            </a:r>
            <a:r>
              <a:rPr lang="en-US" sz="2400" dirty="0">
                <a:solidFill>
                  <a:schemeClr val="tx1"/>
                </a:solidFill>
                <a:effectLst/>
                <a:latin typeface="Times New Roman" panose="02020603050405020304" pitchFamily="18" charset="0"/>
                <a:ea typeface="Times New Roman" panose="02020603050405020304" pitchFamily="18" charset="0"/>
              </a:rPr>
              <a:t>user-friendly. The system</a:t>
            </a:r>
            <a:r>
              <a:rPr lang="en-US" sz="2400" spc="5" dirty="0">
                <a:solidFill>
                  <a:schemeClr val="tx1"/>
                </a:solidFill>
                <a:effectLst/>
                <a:latin typeface="Times New Roman" panose="02020603050405020304" pitchFamily="18" charset="0"/>
                <a:ea typeface="Times New Roman" panose="02020603050405020304" pitchFamily="18" charset="0"/>
              </a:rPr>
              <a:t> </a:t>
            </a:r>
            <a:r>
              <a:rPr lang="en-US" sz="2400" dirty="0">
                <a:solidFill>
                  <a:schemeClr val="tx1"/>
                </a:solidFill>
                <a:effectLst/>
                <a:latin typeface="Times New Roman" panose="02020603050405020304" pitchFamily="18" charset="0"/>
                <a:ea typeface="Times New Roman" panose="02020603050405020304" pitchFamily="18" charset="0"/>
              </a:rPr>
              <a:t>is</a:t>
            </a:r>
            <a:r>
              <a:rPr lang="en-US" sz="2400" spc="5" dirty="0">
                <a:solidFill>
                  <a:schemeClr val="tx1"/>
                </a:solidFill>
                <a:effectLst/>
                <a:latin typeface="Times New Roman" panose="02020603050405020304" pitchFamily="18" charset="0"/>
                <a:ea typeface="Times New Roman" panose="02020603050405020304" pitchFamily="18" charset="0"/>
              </a:rPr>
              <a:t> </a:t>
            </a:r>
            <a:r>
              <a:rPr lang="en-US" sz="2400" dirty="0">
                <a:solidFill>
                  <a:schemeClr val="tx1"/>
                </a:solidFill>
                <a:effectLst/>
                <a:latin typeface="Times New Roman" panose="02020603050405020304" pitchFamily="18" charset="0"/>
                <a:ea typeface="Times New Roman" panose="02020603050405020304" pitchFamily="18" charset="0"/>
              </a:rPr>
              <a:t>protected from any unauthorized access by giving the user name and password</a:t>
            </a:r>
            <a:r>
              <a:rPr lang="en-US" sz="2400" spc="5" dirty="0">
                <a:solidFill>
                  <a:schemeClr val="tx1"/>
                </a:solidFill>
                <a:effectLst/>
                <a:latin typeface="Times New Roman" panose="02020603050405020304" pitchFamily="18" charset="0"/>
                <a:ea typeface="Times New Roman" panose="02020603050405020304" pitchFamily="18" charset="0"/>
              </a:rPr>
              <a:t> </a:t>
            </a:r>
            <a:r>
              <a:rPr lang="en-US" sz="2400" dirty="0">
                <a:solidFill>
                  <a:schemeClr val="tx1"/>
                </a:solidFill>
                <a:effectLst/>
                <a:latin typeface="Times New Roman" panose="02020603050405020304" pitchFamily="18" charset="0"/>
                <a:ea typeface="Times New Roman" panose="02020603050405020304" pitchFamily="18" charset="0"/>
              </a:rPr>
              <a:t>during</a:t>
            </a:r>
            <a:r>
              <a:rPr lang="en-US" sz="2400" spc="-15" dirty="0">
                <a:solidFill>
                  <a:schemeClr val="tx1"/>
                </a:solidFill>
                <a:effectLst/>
                <a:latin typeface="Times New Roman" panose="02020603050405020304" pitchFamily="18" charset="0"/>
                <a:ea typeface="Times New Roman" panose="02020603050405020304" pitchFamily="18" charset="0"/>
              </a:rPr>
              <a:t> </a:t>
            </a:r>
            <a:r>
              <a:rPr lang="en-US" sz="2400" dirty="0">
                <a:solidFill>
                  <a:schemeClr val="tx1"/>
                </a:solidFill>
                <a:effectLst/>
                <a:latin typeface="Times New Roman" panose="02020603050405020304" pitchFamily="18" charset="0"/>
                <a:ea typeface="Times New Roman" panose="02020603050405020304" pitchFamily="18" charset="0"/>
              </a:rPr>
              <a:t>login process.</a:t>
            </a:r>
          </a:p>
          <a:p>
            <a:pPr marL="82550" marR="87630" algn="just">
              <a:lnSpc>
                <a:spcPct val="150000"/>
              </a:lnSpc>
              <a:spcBef>
                <a:spcPts val="15"/>
              </a:spcBef>
              <a:spcAft>
                <a:spcPts val="0"/>
              </a:spcAft>
            </a:pPr>
            <a:r>
              <a:rPr lang="en-US" sz="2400" dirty="0">
                <a:solidFill>
                  <a:schemeClr val="tx1"/>
                </a:solidFill>
                <a:effectLst/>
                <a:latin typeface="Times New Roman" panose="02020603050405020304" pitchFamily="18" charset="0"/>
                <a:ea typeface="Times New Roman" panose="02020603050405020304" pitchFamily="18" charset="0"/>
              </a:rPr>
              <a:t>All the necessary validations are carried out in this project so that any kind of</a:t>
            </a:r>
            <a:r>
              <a:rPr lang="en-US" sz="2400" spc="5" dirty="0">
                <a:solidFill>
                  <a:schemeClr val="tx1"/>
                </a:solidFill>
                <a:effectLst/>
                <a:latin typeface="Times New Roman" panose="02020603050405020304" pitchFamily="18" charset="0"/>
                <a:ea typeface="Times New Roman" panose="02020603050405020304" pitchFamily="18" charset="0"/>
              </a:rPr>
              <a:t> </a:t>
            </a:r>
            <a:r>
              <a:rPr lang="en-US" sz="2400" dirty="0">
                <a:solidFill>
                  <a:schemeClr val="tx1"/>
                </a:solidFill>
                <a:effectLst/>
                <a:latin typeface="Times New Roman" panose="02020603050405020304" pitchFamily="18" charset="0"/>
                <a:ea typeface="Times New Roman" panose="02020603050405020304" pitchFamily="18" charset="0"/>
              </a:rPr>
              <a:t>user</a:t>
            </a:r>
            <a:r>
              <a:rPr lang="en-US" sz="2400" spc="5" dirty="0">
                <a:solidFill>
                  <a:schemeClr val="tx1"/>
                </a:solidFill>
                <a:effectLst/>
                <a:latin typeface="Times New Roman" panose="02020603050405020304" pitchFamily="18" charset="0"/>
                <a:ea typeface="Times New Roman" panose="02020603050405020304" pitchFamily="18" charset="0"/>
              </a:rPr>
              <a:t> </a:t>
            </a:r>
            <a:r>
              <a:rPr lang="en-US" sz="2400" dirty="0">
                <a:solidFill>
                  <a:schemeClr val="tx1"/>
                </a:solidFill>
                <a:effectLst/>
                <a:latin typeface="Times New Roman" panose="02020603050405020304" pitchFamily="18" charset="0"/>
                <a:ea typeface="Times New Roman" panose="02020603050405020304" pitchFamily="18" charset="0"/>
              </a:rPr>
              <a:t>can</a:t>
            </a:r>
            <a:r>
              <a:rPr lang="en-US" sz="2400" spc="5" dirty="0">
                <a:solidFill>
                  <a:schemeClr val="tx1"/>
                </a:solidFill>
                <a:effectLst/>
                <a:latin typeface="Times New Roman" panose="02020603050405020304" pitchFamily="18" charset="0"/>
                <a:ea typeface="Times New Roman" panose="02020603050405020304" pitchFamily="18" charset="0"/>
              </a:rPr>
              <a:t> </a:t>
            </a:r>
            <a:r>
              <a:rPr lang="en-US" sz="2400" dirty="0">
                <a:solidFill>
                  <a:schemeClr val="tx1"/>
                </a:solidFill>
                <a:effectLst/>
                <a:latin typeface="Times New Roman" panose="02020603050405020304" pitchFamily="18" charset="0"/>
                <a:ea typeface="Times New Roman" panose="02020603050405020304" pitchFamily="18" charset="0"/>
              </a:rPr>
              <a:t>make</a:t>
            </a:r>
            <a:r>
              <a:rPr lang="en-US" sz="2400" spc="5" dirty="0">
                <a:solidFill>
                  <a:schemeClr val="tx1"/>
                </a:solidFill>
                <a:effectLst/>
                <a:latin typeface="Times New Roman" panose="02020603050405020304" pitchFamily="18" charset="0"/>
                <a:ea typeface="Times New Roman" panose="02020603050405020304" pitchFamily="18" charset="0"/>
              </a:rPr>
              <a:t> </a:t>
            </a:r>
            <a:r>
              <a:rPr lang="en-US" sz="2400" dirty="0">
                <a:solidFill>
                  <a:schemeClr val="tx1"/>
                </a:solidFill>
                <a:effectLst/>
                <a:latin typeface="Times New Roman" panose="02020603050405020304" pitchFamily="18" charset="0"/>
                <a:ea typeface="Times New Roman" panose="02020603050405020304" pitchFamily="18" charset="0"/>
              </a:rPr>
              <a:t>use</a:t>
            </a:r>
            <a:r>
              <a:rPr lang="en-US" sz="2400" spc="5" dirty="0">
                <a:solidFill>
                  <a:schemeClr val="tx1"/>
                </a:solidFill>
                <a:effectLst/>
                <a:latin typeface="Times New Roman" panose="02020603050405020304" pitchFamily="18" charset="0"/>
                <a:ea typeface="Times New Roman" panose="02020603050405020304" pitchFamily="18" charset="0"/>
              </a:rPr>
              <a:t> </a:t>
            </a:r>
            <a:r>
              <a:rPr lang="en-US" sz="2400" dirty="0">
                <a:solidFill>
                  <a:schemeClr val="tx1"/>
                </a:solidFill>
                <a:effectLst/>
                <a:latin typeface="Times New Roman" panose="02020603050405020304" pitchFamily="18" charset="0"/>
                <a:ea typeface="Times New Roman" panose="02020603050405020304" pitchFamily="18" charset="0"/>
              </a:rPr>
              <a:t>of</a:t>
            </a:r>
            <a:r>
              <a:rPr lang="en-US" sz="2400" spc="5" dirty="0">
                <a:solidFill>
                  <a:schemeClr val="tx1"/>
                </a:solidFill>
                <a:effectLst/>
                <a:latin typeface="Times New Roman" panose="02020603050405020304" pitchFamily="18" charset="0"/>
                <a:ea typeface="Times New Roman" panose="02020603050405020304" pitchFamily="18" charset="0"/>
              </a:rPr>
              <a:t> </a:t>
            </a:r>
            <a:r>
              <a:rPr lang="en-US" sz="2400" dirty="0">
                <a:solidFill>
                  <a:schemeClr val="tx1"/>
                </a:solidFill>
                <a:effectLst/>
                <a:latin typeface="Times New Roman" panose="02020603050405020304" pitchFamily="18" charset="0"/>
                <a:ea typeface="Times New Roman" panose="02020603050405020304" pitchFamily="18" charset="0"/>
              </a:rPr>
              <a:t>this</a:t>
            </a:r>
            <a:r>
              <a:rPr lang="en-US" sz="2400" spc="5" dirty="0">
                <a:solidFill>
                  <a:schemeClr val="tx1"/>
                </a:solidFill>
                <a:effectLst/>
                <a:latin typeface="Times New Roman" panose="02020603050405020304" pitchFamily="18" charset="0"/>
                <a:ea typeface="Times New Roman" panose="02020603050405020304" pitchFamily="18" charset="0"/>
              </a:rPr>
              <a:t> </a:t>
            </a:r>
            <a:r>
              <a:rPr lang="en-US" sz="2400" dirty="0">
                <a:solidFill>
                  <a:schemeClr val="tx1"/>
                </a:solidFill>
                <a:effectLst/>
                <a:latin typeface="Times New Roman" panose="02020603050405020304" pitchFamily="18" charset="0"/>
                <a:ea typeface="Times New Roman" panose="02020603050405020304" pitchFamily="18" charset="0"/>
              </a:rPr>
              <a:t>software.</a:t>
            </a:r>
            <a:r>
              <a:rPr lang="en-US" sz="2400" spc="5" dirty="0">
                <a:solidFill>
                  <a:schemeClr val="tx1"/>
                </a:solidFill>
                <a:effectLst/>
                <a:latin typeface="Times New Roman" panose="02020603050405020304" pitchFamily="18" charset="0"/>
                <a:ea typeface="Times New Roman" panose="02020603050405020304" pitchFamily="18" charset="0"/>
              </a:rPr>
              <a:t> </a:t>
            </a:r>
            <a:r>
              <a:rPr lang="en-US" sz="2400" dirty="0">
                <a:solidFill>
                  <a:schemeClr val="tx1"/>
                </a:solidFill>
                <a:effectLst/>
                <a:latin typeface="Times New Roman" panose="02020603050405020304" pitchFamily="18" charset="0"/>
                <a:ea typeface="Times New Roman" panose="02020603050405020304" pitchFamily="18" charset="0"/>
              </a:rPr>
              <a:t>In</a:t>
            </a:r>
            <a:r>
              <a:rPr lang="en-US" sz="2400" spc="5" dirty="0">
                <a:solidFill>
                  <a:schemeClr val="tx1"/>
                </a:solidFill>
                <a:effectLst/>
                <a:latin typeface="Times New Roman" panose="02020603050405020304" pitchFamily="18" charset="0"/>
                <a:ea typeface="Times New Roman" panose="02020603050405020304" pitchFamily="18" charset="0"/>
              </a:rPr>
              <a:t> </a:t>
            </a:r>
            <a:r>
              <a:rPr lang="en-US" sz="2400" dirty="0">
                <a:solidFill>
                  <a:schemeClr val="tx1"/>
                </a:solidFill>
                <a:effectLst/>
                <a:latin typeface="Times New Roman" panose="02020603050405020304" pitchFamily="18" charset="0"/>
                <a:ea typeface="Times New Roman" panose="02020603050405020304" pitchFamily="18" charset="0"/>
              </a:rPr>
              <a:t>this</a:t>
            </a:r>
            <a:r>
              <a:rPr lang="en-US" sz="2400" spc="5" dirty="0">
                <a:solidFill>
                  <a:schemeClr val="tx1"/>
                </a:solidFill>
                <a:effectLst/>
                <a:latin typeface="Times New Roman" panose="02020603050405020304" pitchFamily="18" charset="0"/>
                <a:ea typeface="Times New Roman" panose="02020603050405020304" pitchFamily="18" charset="0"/>
              </a:rPr>
              <a:t> </a:t>
            </a:r>
            <a:r>
              <a:rPr lang="en-US" sz="2400" dirty="0">
                <a:solidFill>
                  <a:schemeClr val="tx1"/>
                </a:solidFill>
                <a:effectLst/>
                <a:latin typeface="Times New Roman" panose="02020603050405020304" pitchFamily="18" charset="0"/>
                <a:ea typeface="Times New Roman" panose="02020603050405020304" pitchFamily="18" charset="0"/>
              </a:rPr>
              <a:t>document,</a:t>
            </a:r>
            <a:r>
              <a:rPr lang="en-US" sz="2400" spc="5" dirty="0">
                <a:solidFill>
                  <a:schemeClr val="tx1"/>
                </a:solidFill>
                <a:effectLst/>
                <a:latin typeface="Times New Roman" panose="02020603050405020304" pitchFamily="18" charset="0"/>
                <a:ea typeface="Times New Roman" panose="02020603050405020304" pitchFamily="18" charset="0"/>
              </a:rPr>
              <a:t> </a:t>
            </a:r>
            <a:r>
              <a:rPr lang="en-US" sz="2400" dirty="0">
                <a:solidFill>
                  <a:schemeClr val="tx1"/>
                </a:solidFill>
                <a:effectLst/>
                <a:latin typeface="Times New Roman" panose="02020603050405020304" pitchFamily="18" charset="0"/>
                <a:ea typeface="Times New Roman" panose="02020603050405020304" pitchFamily="18" charset="0"/>
              </a:rPr>
              <a:t>we</a:t>
            </a:r>
            <a:r>
              <a:rPr lang="en-US" sz="2400" spc="5" dirty="0">
                <a:solidFill>
                  <a:schemeClr val="tx1"/>
                </a:solidFill>
                <a:effectLst/>
                <a:latin typeface="Times New Roman" panose="02020603050405020304" pitchFamily="18" charset="0"/>
                <a:ea typeface="Times New Roman" panose="02020603050405020304" pitchFamily="18" charset="0"/>
              </a:rPr>
              <a:t> </a:t>
            </a:r>
            <a:r>
              <a:rPr lang="en-US" sz="2400" dirty="0">
                <a:solidFill>
                  <a:schemeClr val="tx1"/>
                </a:solidFill>
                <a:effectLst/>
                <a:latin typeface="Times New Roman" panose="02020603050405020304" pitchFamily="18" charset="0"/>
                <a:ea typeface="Times New Roman" panose="02020603050405020304" pitchFamily="18" charset="0"/>
              </a:rPr>
              <a:t>present</a:t>
            </a:r>
            <a:r>
              <a:rPr lang="en-US" sz="2400" spc="5" dirty="0">
                <a:solidFill>
                  <a:schemeClr val="tx1"/>
                </a:solidFill>
                <a:effectLst/>
                <a:latin typeface="Times New Roman" panose="02020603050405020304" pitchFamily="18" charset="0"/>
                <a:ea typeface="Times New Roman" panose="02020603050405020304" pitchFamily="18" charset="0"/>
              </a:rPr>
              <a:t> </a:t>
            </a:r>
            <a:r>
              <a:rPr lang="en-US" sz="2400" dirty="0">
                <a:solidFill>
                  <a:schemeClr val="tx1"/>
                </a:solidFill>
                <a:effectLst/>
                <a:latin typeface="Times New Roman" panose="02020603050405020304" pitchFamily="18" charset="0"/>
                <a:ea typeface="Times New Roman" panose="02020603050405020304" pitchFamily="18" charset="0"/>
              </a:rPr>
              <a:t>our</a:t>
            </a:r>
            <a:r>
              <a:rPr lang="en-US" sz="2400" spc="5" dirty="0">
                <a:solidFill>
                  <a:schemeClr val="tx1"/>
                </a:solidFill>
                <a:effectLst/>
                <a:latin typeface="Times New Roman" panose="02020603050405020304" pitchFamily="18" charset="0"/>
                <a:ea typeface="Times New Roman" panose="02020603050405020304" pitchFamily="18" charset="0"/>
              </a:rPr>
              <a:t> </a:t>
            </a:r>
            <a:r>
              <a:rPr lang="en-US" sz="2400" dirty="0">
                <a:solidFill>
                  <a:schemeClr val="tx1"/>
                </a:solidFill>
                <a:effectLst/>
                <a:latin typeface="Times New Roman" panose="02020603050405020304" pitchFamily="18" charset="0"/>
                <a:ea typeface="Times New Roman" panose="02020603050405020304" pitchFamily="18" charset="0"/>
              </a:rPr>
              <a:t>understanding of what needs to be accomplished in the project along with the</a:t>
            </a:r>
            <a:r>
              <a:rPr lang="en-US" sz="2400" spc="5" dirty="0">
                <a:solidFill>
                  <a:schemeClr val="tx1"/>
                </a:solidFill>
                <a:effectLst/>
                <a:latin typeface="Times New Roman" panose="02020603050405020304" pitchFamily="18" charset="0"/>
                <a:ea typeface="Times New Roman" panose="02020603050405020304" pitchFamily="18" charset="0"/>
              </a:rPr>
              <a:t> </a:t>
            </a:r>
            <a:r>
              <a:rPr lang="en-US" sz="2400" dirty="0">
                <a:solidFill>
                  <a:schemeClr val="tx1"/>
                </a:solidFill>
                <a:effectLst/>
                <a:latin typeface="Times New Roman" panose="02020603050405020304" pitchFamily="18" charset="0"/>
                <a:ea typeface="Times New Roman" panose="02020603050405020304" pitchFamily="18" charset="0"/>
              </a:rPr>
              <a:t>budget</a:t>
            </a:r>
            <a:r>
              <a:rPr lang="en-US" sz="2400" spc="-15" dirty="0">
                <a:solidFill>
                  <a:schemeClr val="tx1"/>
                </a:solidFill>
                <a:effectLst/>
                <a:latin typeface="Times New Roman" panose="02020603050405020304" pitchFamily="18" charset="0"/>
                <a:ea typeface="Times New Roman" panose="02020603050405020304" pitchFamily="18" charset="0"/>
              </a:rPr>
              <a:t> </a:t>
            </a:r>
            <a:r>
              <a:rPr lang="en-US" sz="2400" dirty="0">
                <a:solidFill>
                  <a:schemeClr val="tx1"/>
                </a:solidFill>
                <a:effectLst/>
                <a:latin typeface="Times New Roman" panose="02020603050405020304" pitchFamily="18" charset="0"/>
                <a:ea typeface="Times New Roman" panose="02020603050405020304" pitchFamily="18" charset="0"/>
              </a:rPr>
              <a:t>and time</a:t>
            </a:r>
            <a:r>
              <a:rPr lang="en-US" sz="2400" spc="-10" dirty="0">
                <a:solidFill>
                  <a:schemeClr val="tx1"/>
                </a:solidFill>
                <a:effectLst/>
                <a:latin typeface="Times New Roman" panose="02020603050405020304" pitchFamily="18" charset="0"/>
                <a:ea typeface="Times New Roman" panose="02020603050405020304" pitchFamily="18" charset="0"/>
              </a:rPr>
              <a:t> </a:t>
            </a:r>
            <a:r>
              <a:rPr lang="en-US" sz="2400" dirty="0">
                <a:solidFill>
                  <a:schemeClr val="tx1"/>
                </a:solidFill>
                <a:effectLst/>
                <a:latin typeface="Times New Roman" panose="02020603050405020304" pitchFamily="18" charset="0"/>
                <a:ea typeface="Times New Roman" panose="02020603050405020304" pitchFamily="18" charset="0"/>
              </a:rPr>
              <a:t>estimation.</a:t>
            </a:r>
          </a:p>
          <a:p>
            <a:endParaRPr lang="en-US" dirty="0"/>
          </a:p>
        </p:txBody>
      </p:sp>
    </p:spTree>
    <p:extLst>
      <p:ext uri="{BB962C8B-B14F-4D97-AF65-F5344CB8AC3E}">
        <p14:creationId xmlns:p14="http://schemas.microsoft.com/office/powerpoint/2010/main" val="41430785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B99C87-0ACD-8FFA-7D85-B56555100EF4}"/>
              </a:ext>
            </a:extLst>
          </p:cNvPr>
          <p:cNvSpPr>
            <a:spLocks noGrp="1"/>
          </p:cNvSpPr>
          <p:nvPr>
            <p:ph type="title"/>
          </p:nvPr>
        </p:nvSpPr>
        <p:spPr>
          <a:xfrm>
            <a:off x="-2367706" y="832104"/>
            <a:ext cx="10671048" cy="768096"/>
          </a:xfrm>
        </p:spPr>
        <p:txBody>
          <a:bodyPr/>
          <a:lstStyle/>
          <a:p>
            <a:r>
              <a:rPr lang="en-US" sz="3200" b="1" dirty="0"/>
              <a:t>EXISTING SYSTEM </a:t>
            </a:r>
            <a:endParaRPr lang="en-US" sz="3200" dirty="0"/>
          </a:p>
        </p:txBody>
      </p:sp>
      <p:sp>
        <p:nvSpPr>
          <p:cNvPr id="3" name="Content Placeholder 2">
            <a:extLst>
              <a:ext uri="{FF2B5EF4-FFF2-40B4-BE49-F238E27FC236}">
                <a16:creationId xmlns:a16="http://schemas.microsoft.com/office/drawing/2014/main" id="{00E08B34-3F51-D1CE-B81F-C0989501E2B8}"/>
              </a:ext>
            </a:extLst>
          </p:cNvPr>
          <p:cNvSpPr>
            <a:spLocks noGrp="1"/>
          </p:cNvSpPr>
          <p:nvPr>
            <p:ph sz="half" idx="1"/>
          </p:nvPr>
        </p:nvSpPr>
        <p:spPr/>
        <p:txBody>
          <a:bodyPr/>
          <a:lstStyle/>
          <a:p>
            <a:r>
              <a:rPr lang="en-US" sz="2800" dirty="0">
                <a:solidFill>
                  <a:schemeClr val="tx1"/>
                </a:solidFill>
                <a:effectLst/>
                <a:latin typeface="Times New Roman" panose="02020603050405020304" pitchFamily="18" charset="0"/>
                <a:ea typeface="Times New Roman" panose="02020603050405020304" pitchFamily="18" charset="0"/>
              </a:rPr>
              <a:t>Currently</a:t>
            </a:r>
            <a:r>
              <a:rPr lang="en-US" sz="2800" spc="-35" dirty="0">
                <a:solidFill>
                  <a:schemeClr val="tx1"/>
                </a:solidFill>
                <a:effectLst/>
                <a:latin typeface="Times New Roman" panose="02020603050405020304" pitchFamily="18" charset="0"/>
                <a:ea typeface="Times New Roman" panose="02020603050405020304" pitchFamily="18" charset="0"/>
              </a:rPr>
              <a:t> </a:t>
            </a:r>
            <a:r>
              <a:rPr lang="en-US" sz="2800" dirty="0">
                <a:solidFill>
                  <a:schemeClr val="tx1"/>
                </a:solidFill>
                <a:effectLst/>
                <a:latin typeface="Times New Roman" panose="02020603050405020304" pitchFamily="18" charset="0"/>
                <a:ea typeface="Times New Roman" panose="02020603050405020304" pitchFamily="18" charset="0"/>
              </a:rPr>
              <a:t>there are</a:t>
            </a:r>
            <a:r>
              <a:rPr lang="en-US" sz="2800" spc="-35" dirty="0">
                <a:solidFill>
                  <a:schemeClr val="tx1"/>
                </a:solidFill>
                <a:effectLst/>
                <a:latin typeface="Times New Roman" panose="02020603050405020304" pitchFamily="18" charset="0"/>
                <a:ea typeface="Times New Roman" panose="02020603050405020304" pitchFamily="18" charset="0"/>
              </a:rPr>
              <a:t> </a:t>
            </a:r>
            <a:r>
              <a:rPr lang="en-US" sz="2800" dirty="0">
                <a:solidFill>
                  <a:schemeClr val="tx1"/>
                </a:solidFill>
                <a:effectLst/>
                <a:latin typeface="Times New Roman" panose="02020603050405020304" pitchFamily="18" charset="0"/>
                <a:ea typeface="Times New Roman" panose="02020603050405020304" pitchFamily="18" charset="0"/>
              </a:rPr>
              <a:t>no</a:t>
            </a:r>
            <a:r>
              <a:rPr lang="en-US" sz="2800" spc="-35" dirty="0">
                <a:solidFill>
                  <a:schemeClr val="tx1"/>
                </a:solidFill>
                <a:effectLst/>
                <a:latin typeface="Times New Roman" panose="02020603050405020304" pitchFamily="18" charset="0"/>
                <a:ea typeface="Times New Roman" panose="02020603050405020304" pitchFamily="18" charset="0"/>
              </a:rPr>
              <a:t> </a:t>
            </a:r>
            <a:r>
              <a:rPr lang="en-US" sz="2800" dirty="0">
                <a:solidFill>
                  <a:schemeClr val="tx1"/>
                </a:solidFill>
                <a:effectLst/>
                <a:latin typeface="Times New Roman" panose="02020603050405020304" pitchFamily="18" charset="0"/>
                <a:ea typeface="Times New Roman" panose="02020603050405020304" pitchFamily="18" charset="0"/>
              </a:rPr>
              <a:t>similar</a:t>
            </a:r>
            <a:r>
              <a:rPr lang="en-US" sz="2800" spc="-35" dirty="0">
                <a:solidFill>
                  <a:schemeClr val="tx1"/>
                </a:solidFill>
                <a:effectLst/>
                <a:latin typeface="Times New Roman" panose="02020603050405020304" pitchFamily="18" charset="0"/>
                <a:ea typeface="Times New Roman" panose="02020603050405020304" pitchFamily="18" charset="0"/>
              </a:rPr>
              <a:t> </a:t>
            </a:r>
            <a:r>
              <a:rPr lang="en-US" sz="2800" dirty="0">
                <a:solidFill>
                  <a:schemeClr val="tx1"/>
                </a:solidFill>
                <a:effectLst/>
                <a:latin typeface="Times New Roman" panose="02020603050405020304" pitchFamily="18" charset="0"/>
                <a:ea typeface="Times New Roman" panose="02020603050405020304" pitchFamily="18" charset="0"/>
              </a:rPr>
              <a:t>concepts</a:t>
            </a:r>
            <a:r>
              <a:rPr lang="en-US" sz="2800" spc="-35" dirty="0">
                <a:solidFill>
                  <a:schemeClr val="tx1"/>
                </a:solidFill>
                <a:effectLst/>
                <a:latin typeface="Times New Roman" panose="02020603050405020304" pitchFamily="18" charset="0"/>
                <a:ea typeface="Times New Roman" panose="02020603050405020304" pitchFamily="18" charset="0"/>
              </a:rPr>
              <a:t> </a:t>
            </a:r>
            <a:r>
              <a:rPr lang="en-US" sz="2800" dirty="0">
                <a:solidFill>
                  <a:schemeClr val="tx1"/>
                </a:solidFill>
                <a:effectLst/>
                <a:latin typeface="Times New Roman" panose="02020603050405020304" pitchFamily="18" charset="0"/>
                <a:ea typeface="Times New Roman" panose="02020603050405020304" pitchFamily="18" charset="0"/>
              </a:rPr>
              <a:t>to</a:t>
            </a:r>
            <a:r>
              <a:rPr lang="en-US" sz="2800" spc="-40" dirty="0">
                <a:solidFill>
                  <a:schemeClr val="tx1"/>
                </a:solidFill>
                <a:effectLst/>
                <a:latin typeface="Times New Roman" panose="02020603050405020304" pitchFamily="18" charset="0"/>
                <a:ea typeface="Times New Roman" panose="02020603050405020304" pitchFamily="18" charset="0"/>
              </a:rPr>
              <a:t> </a:t>
            </a:r>
            <a:r>
              <a:rPr lang="en-US" sz="2800" dirty="0">
                <a:solidFill>
                  <a:schemeClr val="tx1"/>
                </a:solidFill>
                <a:effectLst/>
                <a:latin typeface="Times New Roman" panose="02020603050405020304" pitchFamily="18" charset="0"/>
                <a:ea typeface="Times New Roman" panose="02020603050405020304" pitchFamily="18" charset="0"/>
              </a:rPr>
              <a:t>this</a:t>
            </a:r>
            <a:r>
              <a:rPr lang="en-US" sz="2800" spc="-30" dirty="0">
                <a:solidFill>
                  <a:schemeClr val="tx1"/>
                </a:solidFill>
                <a:effectLst/>
                <a:latin typeface="Times New Roman" panose="02020603050405020304" pitchFamily="18" charset="0"/>
                <a:ea typeface="Times New Roman" panose="02020603050405020304" pitchFamily="18" charset="0"/>
              </a:rPr>
              <a:t> </a:t>
            </a:r>
            <a:r>
              <a:rPr lang="en-US" sz="2800" dirty="0">
                <a:solidFill>
                  <a:schemeClr val="tx1"/>
                </a:solidFill>
                <a:effectLst/>
                <a:latin typeface="Times New Roman" panose="02020603050405020304" pitchFamily="18" charset="0"/>
                <a:ea typeface="Times New Roman" panose="02020603050405020304" pitchFamily="18" charset="0"/>
              </a:rPr>
              <a:t>system.</a:t>
            </a:r>
            <a:r>
              <a:rPr lang="en-US" sz="2800" spc="-35" dirty="0">
                <a:solidFill>
                  <a:schemeClr val="tx1"/>
                </a:solidFill>
                <a:effectLst/>
                <a:latin typeface="Times New Roman" panose="02020603050405020304" pitchFamily="18" charset="0"/>
                <a:ea typeface="Times New Roman" panose="02020603050405020304" pitchFamily="18" charset="0"/>
              </a:rPr>
              <a:t> </a:t>
            </a:r>
            <a:r>
              <a:rPr lang="en-US" sz="2800" dirty="0">
                <a:solidFill>
                  <a:schemeClr val="tx1"/>
                </a:solidFill>
                <a:effectLst/>
                <a:latin typeface="Times New Roman" panose="02020603050405020304" pitchFamily="18" charset="0"/>
                <a:ea typeface="Times New Roman" panose="02020603050405020304" pitchFamily="18" charset="0"/>
              </a:rPr>
              <a:t>The</a:t>
            </a:r>
            <a:r>
              <a:rPr lang="en-US" sz="2800" spc="-40" dirty="0">
                <a:solidFill>
                  <a:schemeClr val="tx1"/>
                </a:solidFill>
                <a:effectLst/>
                <a:latin typeface="Times New Roman" panose="02020603050405020304" pitchFamily="18" charset="0"/>
                <a:ea typeface="Times New Roman" panose="02020603050405020304" pitchFamily="18" charset="0"/>
              </a:rPr>
              <a:t> </a:t>
            </a:r>
            <a:r>
              <a:rPr lang="en-US" sz="2800" dirty="0">
                <a:solidFill>
                  <a:schemeClr val="tx1"/>
                </a:solidFill>
                <a:effectLst/>
                <a:latin typeface="Times New Roman" panose="02020603050405020304" pitchFamily="18" charset="0"/>
                <a:ea typeface="Times New Roman" panose="02020603050405020304" pitchFamily="18" charset="0"/>
              </a:rPr>
              <a:t>existing</a:t>
            </a:r>
            <a:r>
              <a:rPr lang="en-US" sz="2800" spc="-35" dirty="0">
                <a:solidFill>
                  <a:schemeClr val="tx1"/>
                </a:solidFill>
                <a:effectLst/>
                <a:latin typeface="Times New Roman" panose="02020603050405020304" pitchFamily="18" charset="0"/>
                <a:ea typeface="Times New Roman" panose="02020603050405020304" pitchFamily="18" charset="0"/>
              </a:rPr>
              <a:t> </a:t>
            </a:r>
            <a:r>
              <a:rPr lang="en-US" sz="2800" dirty="0">
                <a:solidFill>
                  <a:schemeClr val="tx1"/>
                </a:solidFill>
                <a:effectLst/>
                <a:latin typeface="Times New Roman" panose="02020603050405020304" pitchFamily="18" charset="0"/>
                <a:ea typeface="Times New Roman" panose="02020603050405020304" pitchFamily="18" charset="0"/>
              </a:rPr>
              <a:t>system</a:t>
            </a:r>
            <a:r>
              <a:rPr lang="en-US" sz="2800" spc="-305" dirty="0">
                <a:solidFill>
                  <a:schemeClr val="tx1"/>
                </a:solidFill>
                <a:effectLst/>
                <a:latin typeface="Times New Roman" panose="02020603050405020304" pitchFamily="18" charset="0"/>
                <a:ea typeface="Times New Roman" panose="02020603050405020304" pitchFamily="18" charset="0"/>
              </a:rPr>
              <a:t> </a:t>
            </a:r>
            <a:r>
              <a:rPr lang="en-US" sz="2800" dirty="0">
                <a:solidFill>
                  <a:schemeClr val="tx1"/>
                </a:solidFill>
                <a:effectLst/>
                <a:latin typeface="Times New Roman" panose="02020603050405020304" pitchFamily="18" charset="0"/>
                <a:ea typeface="Times New Roman" panose="02020603050405020304" pitchFamily="18" charset="0"/>
              </a:rPr>
              <a:t>is</a:t>
            </a:r>
            <a:r>
              <a:rPr lang="en-US" sz="2800" spc="-20" dirty="0">
                <a:solidFill>
                  <a:schemeClr val="tx1"/>
                </a:solidFill>
                <a:effectLst/>
                <a:latin typeface="Times New Roman" panose="02020603050405020304" pitchFamily="18" charset="0"/>
                <a:ea typeface="Times New Roman" panose="02020603050405020304" pitchFamily="18" charset="0"/>
              </a:rPr>
              <a:t> </a:t>
            </a:r>
            <a:r>
              <a:rPr lang="en-US" sz="2800" dirty="0">
                <a:solidFill>
                  <a:schemeClr val="tx1"/>
                </a:solidFill>
                <a:effectLst/>
                <a:latin typeface="Times New Roman" panose="02020603050405020304" pitchFamily="18" charset="0"/>
                <a:ea typeface="Times New Roman" panose="02020603050405020304" pitchFamily="18" charset="0"/>
              </a:rPr>
              <a:t>a</a:t>
            </a:r>
            <a:r>
              <a:rPr lang="en-US" sz="2800" spc="-25" dirty="0">
                <a:solidFill>
                  <a:schemeClr val="tx1"/>
                </a:solidFill>
                <a:effectLst/>
                <a:latin typeface="Times New Roman" panose="02020603050405020304" pitchFamily="18" charset="0"/>
                <a:ea typeface="Times New Roman" panose="02020603050405020304" pitchFamily="18" charset="0"/>
              </a:rPr>
              <a:t> </a:t>
            </a:r>
            <a:r>
              <a:rPr lang="en-US" sz="2800" dirty="0">
                <a:solidFill>
                  <a:schemeClr val="tx1"/>
                </a:solidFill>
                <a:effectLst/>
                <a:latin typeface="Times New Roman" panose="02020603050405020304" pitchFamily="18" charset="0"/>
                <a:ea typeface="Times New Roman" panose="02020603050405020304" pitchFamily="18" charset="0"/>
              </a:rPr>
              <a:t>manually</a:t>
            </a:r>
            <a:r>
              <a:rPr lang="en-US" sz="2800" spc="-20" dirty="0">
                <a:solidFill>
                  <a:schemeClr val="tx1"/>
                </a:solidFill>
                <a:effectLst/>
                <a:latin typeface="Times New Roman" panose="02020603050405020304" pitchFamily="18" charset="0"/>
                <a:ea typeface="Times New Roman" panose="02020603050405020304" pitchFamily="18" charset="0"/>
              </a:rPr>
              <a:t> </a:t>
            </a:r>
            <a:r>
              <a:rPr lang="en-US" sz="2800" dirty="0">
                <a:solidFill>
                  <a:schemeClr val="tx1"/>
                </a:solidFill>
                <a:effectLst/>
                <a:latin typeface="Times New Roman" panose="02020603050405020304" pitchFamily="18" charset="0"/>
                <a:ea typeface="Times New Roman" panose="02020603050405020304" pitchFamily="18" charset="0"/>
              </a:rPr>
              <a:t>maintained</a:t>
            </a:r>
            <a:r>
              <a:rPr lang="en-US" sz="2800" spc="-20" dirty="0">
                <a:solidFill>
                  <a:schemeClr val="tx1"/>
                </a:solidFill>
                <a:effectLst/>
                <a:latin typeface="Times New Roman" panose="02020603050405020304" pitchFamily="18" charset="0"/>
                <a:ea typeface="Times New Roman" panose="02020603050405020304" pitchFamily="18" charset="0"/>
              </a:rPr>
              <a:t> </a:t>
            </a:r>
            <a:r>
              <a:rPr lang="en-US" sz="2800" dirty="0">
                <a:solidFill>
                  <a:schemeClr val="tx1"/>
                </a:solidFill>
                <a:effectLst/>
                <a:latin typeface="Times New Roman" panose="02020603050405020304" pitchFamily="18" charset="0"/>
                <a:ea typeface="Times New Roman" panose="02020603050405020304" pitchFamily="18" charset="0"/>
              </a:rPr>
              <a:t>system.</a:t>
            </a:r>
            <a:r>
              <a:rPr lang="en-US" sz="2800" spc="-20" dirty="0">
                <a:solidFill>
                  <a:schemeClr val="tx1"/>
                </a:solidFill>
                <a:effectLst/>
                <a:latin typeface="Times New Roman" panose="02020603050405020304" pitchFamily="18" charset="0"/>
                <a:ea typeface="Times New Roman" panose="02020603050405020304" pitchFamily="18" charset="0"/>
              </a:rPr>
              <a:t> </a:t>
            </a:r>
            <a:r>
              <a:rPr lang="en-US" sz="2800" dirty="0">
                <a:solidFill>
                  <a:schemeClr val="tx1"/>
                </a:solidFill>
                <a:effectLst/>
                <a:latin typeface="Times New Roman" panose="02020603050405020304" pitchFamily="18" charset="0"/>
                <a:ea typeface="Times New Roman" panose="02020603050405020304" pitchFamily="18" charset="0"/>
              </a:rPr>
              <a:t>Nowadays,</a:t>
            </a:r>
            <a:r>
              <a:rPr lang="en-US" sz="2800" spc="-25" dirty="0">
                <a:solidFill>
                  <a:schemeClr val="tx1"/>
                </a:solidFill>
                <a:effectLst/>
                <a:latin typeface="Times New Roman" panose="02020603050405020304" pitchFamily="18" charset="0"/>
                <a:ea typeface="Times New Roman" panose="02020603050405020304" pitchFamily="18" charset="0"/>
              </a:rPr>
              <a:t> </a:t>
            </a:r>
            <a:r>
              <a:rPr lang="en-US" sz="2800" dirty="0">
                <a:solidFill>
                  <a:schemeClr val="tx1"/>
                </a:solidFill>
                <a:effectLst/>
                <a:latin typeface="Times New Roman" panose="02020603050405020304" pitchFamily="18" charset="0"/>
                <a:ea typeface="Times New Roman" panose="02020603050405020304" pitchFamily="18" charset="0"/>
              </a:rPr>
              <a:t>people</a:t>
            </a:r>
            <a:r>
              <a:rPr lang="en-US" sz="2800" spc="-25" dirty="0">
                <a:solidFill>
                  <a:schemeClr val="tx1"/>
                </a:solidFill>
                <a:effectLst/>
                <a:latin typeface="Times New Roman" panose="02020603050405020304" pitchFamily="18" charset="0"/>
                <a:ea typeface="Times New Roman" panose="02020603050405020304" pitchFamily="18" charset="0"/>
              </a:rPr>
              <a:t> </a:t>
            </a:r>
            <a:r>
              <a:rPr lang="en-US" sz="2800" dirty="0">
                <a:solidFill>
                  <a:schemeClr val="tx1"/>
                </a:solidFill>
                <a:effectLst/>
                <a:latin typeface="Times New Roman" panose="02020603050405020304" pitchFamily="18" charset="0"/>
                <a:ea typeface="Times New Roman" panose="02020603050405020304" pitchFamily="18" charset="0"/>
              </a:rPr>
              <a:t>find</a:t>
            </a:r>
            <a:r>
              <a:rPr lang="en-US" sz="2800" spc="-20" dirty="0">
                <a:solidFill>
                  <a:schemeClr val="tx1"/>
                </a:solidFill>
                <a:effectLst/>
                <a:latin typeface="Times New Roman" panose="02020603050405020304" pitchFamily="18" charset="0"/>
                <a:ea typeface="Times New Roman" panose="02020603050405020304" pitchFamily="18" charset="0"/>
              </a:rPr>
              <a:t> </a:t>
            </a:r>
            <a:r>
              <a:rPr lang="en-US" sz="2800" dirty="0">
                <a:solidFill>
                  <a:schemeClr val="tx1"/>
                </a:solidFill>
                <a:effectLst/>
                <a:latin typeface="Times New Roman" panose="02020603050405020304" pitchFamily="18" charset="0"/>
                <a:ea typeface="Times New Roman" panose="02020603050405020304" pitchFamily="18" charset="0"/>
              </a:rPr>
              <a:t>a</a:t>
            </a:r>
            <a:r>
              <a:rPr lang="en-US" sz="2800" spc="-25" dirty="0">
                <a:solidFill>
                  <a:schemeClr val="tx1"/>
                </a:solidFill>
                <a:effectLst/>
                <a:latin typeface="Times New Roman" panose="02020603050405020304" pitchFamily="18" charset="0"/>
                <a:ea typeface="Times New Roman" panose="02020603050405020304" pitchFamily="18" charset="0"/>
              </a:rPr>
              <a:t> </a:t>
            </a:r>
            <a:r>
              <a:rPr lang="en-US" sz="2800" dirty="0">
                <a:solidFill>
                  <a:schemeClr val="tx1"/>
                </a:solidFill>
                <a:effectLst/>
                <a:latin typeface="Times New Roman" panose="02020603050405020304" pitchFamily="18" charset="0"/>
                <a:ea typeface="Times New Roman" panose="02020603050405020304" pitchFamily="18" charset="0"/>
              </a:rPr>
              <a:t>contractor</a:t>
            </a:r>
            <a:r>
              <a:rPr lang="en-US" sz="2800" spc="-30" dirty="0">
                <a:solidFill>
                  <a:schemeClr val="tx1"/>
                </a:solidFill>
                <a:effectLst/>
                <a:latin typeface="Times New Roman" panose="02020603050405020304" pitchFamily="18" charset="0"/>
                <a:ea typeface="Times New Roman" panose="02020603050405020304" pitchFamily="18" charset="0"/>
              </a:rPr>
              <a:t> </a:t>
            </a:r>
            <a:r>
              <a:rPr lang="en-US" sz="2800" dirty="0">
                <a:solidFill>
                  <a:schemeClr val="tx1"/>
                </a:solidFill>
                <a:effectLst/>
                <a:latin typeface="Times New Roman" panose="02020603050405020304" pitchFamily="18" charset="0"/>
                <a:ea typeface="Times New Roman" panose="02020603050405020304" pitchFamily="18" charset="0"/>
              </a:rPr>
              <a:t>by</a:t>
            </a:r>
            <a:r>
              <a:rPr lang="en-US" sz="2800" spc="-15" dirty="0">
                <a:solidFill>
                  <a:schemeClr val="tx1"/>
                </a:solidFill>
                <a:effectLst/>
                <a:latin typeface="Times New Roman" panose="02020603050405020304" pitchFamily="18" charset="0"/>
                <a:ea typeface="Times New Roman" panose="02020603050405020304" pitchFamily="18" charset="0"/>
              </a:rPr>
              <a:t> </a:t>
            </a:r>
            <a:r>
              <a:rPr lang="en-US" sz="2800" dirty="0">
                <a:solidFill>
                  <a:schemeClr val="tx1"/>
                </a:solidFill>
                <a:effectLst/>
                <a:latin typeface="Times New Roman" panose="02020603050405020304" pitchFamily="18" charset="0"/>
                <a:ea typeface="Times New Roman" panose="02020603050405020304" pitchFamily="18" charset="0"/>
              </a:rPr>
              <a:t>going</a:t>
            </a:r>
            <a:r>
              <a:rPr lang="en-US" sz="2800" spc="-305" dirty="0">
                <a:solidFill>
                  <a:schemeClr val="tx1"/>
                </a:solidFill>
                <a:effectLst/>
                <a:latin typeface="Times New Roman" panose="02020603050405020304" pitchFamily="18" charset="0"/>
                <a:ea typeface="Times New Roman" panose="02020603050405020304" pitchFamily="18" charset="0"/>
              </a:rPr>
              <a:t> </a:t>
            </a:r>
            <a:r>
              <a:rPr lang="en-US" sz="2800" dirty="0">
                <a:solidFill>
                  <a:schemeClr val="tx1"/>
                </a:solidFill>
                <a:effectLst/>
                <a:latin typeface="Times New Roman" panose="02020603050405020304" pitchFamily="18" charset="0"/>
                <a:ea typeface="Times New Roman" panose="02020603050405020304" pitchFamily="18" charset="0"/>
              </a:rPr>
              <a:t>directly</a:t>
            </a:r>
            <a:r>
              <a:rPr lang="en-US" sz="2800" spc="-55" dirty="0">
                <a:solidFill>
                  <a:schemeClr val="tx1"/>
                </a:solidFill>
                <a:effectLst/>
                <a:latin typeface="Times New Roman" panose="02020603050405020304" pitchFamily="18" charset="0"/>
                <a:ea typeface="Times New Roman" panose="02020603050405020304" pitchFamily="18" charset="0"/>
              </a:rPr>
              <a:t> </a:t>
            </a:r>
            <a:r>
              <a:rPr lang="en-US" sz="2800" dirty="0">
                <a:solidFill>
                  <a:schemeClr val="tx1"/>
                </a:solidFill>
                <a:effectLst/>
                <a:latin typeface="Times New Roman" panose="02020603050405020304" pitchFamily="18" charset="0"/>
                <a:ea typeface="Times New Roman" panose="02020603050405020304" pitchFamily="18" charset="0"/>
              </a:rPr>
              <a:t>and</a:t>
            </a:r>
            <a:r>
              <a:rPr lang="en-US" sz="2800" spc="-45" dirty="0">
                <a:solidFill>
                  <a:schemeClr val="tx1"/>
                </a:solidFill>
                <a:effectLst/>
                <a:latin typeface="Times New Roman" panose="02020603050405020304" pitchFamily="18" charset="0"/>
                <a:ea typeface="Times New Roman" panose="02020603050405020304" pitchFamily="18" charset="0"/>
              </a:rPr>
              <a:t> </a:t>
            </a:r>
            <a:r>
              <a:rPr lang="en-US" sz="2800" dirty="0">
                <a:solidFill>
                  <a:schemeClr val="tx1"/>
                </a:solidFill>
                <a:effectLst/>
                <a:latin typeface="Times New Roman" panose="02020603050405020304" pitchFamily="18" charset="0"/>
                <a:ea typeface="Times New Roman" panose="02020603050405020304" pitchFamily="18" charset="0"/>
              </a:rPr>
              <a:t>looking</a:t>
            </a:r>
            <a:r>
              <a:rPr lang="en-US" sz="2800" spc="-60" dirty="0">
                <a:solidFill>
                  <a:schemeClr val="tx1"/>
                </a:solidFill>
                <a:effectLst/>
                <a:latin typeface="Times New Roman" panose="02020603050405020304" pitchFamily="18" charset="0"/>
                <a:ea typeface="Times New Roman" panose="02020603050405020304" pitchFamily="18" charset="0"/>
              </a:rPr>
              <a:t> </a:t>
            </a:r>
            <a:r>
              <a:rPr lang="en-US" sz="2800" dirty="0">
                <a:solidFill>
                  <a:schemeClr val="tx1"/>
                </a:solidFill>
                <a:effectLst/>
                <a:latin typeface="Times New Roman" panose="02020603050405020304" pitchFamily="18" charset="0"/>
                <a:ea typeface="Times New Roman" panose="02020603050405020304" pitchFamily="18" charset="0"/>
              </a:rPr>
              <a:t>for</a:t>
            </a:r>
            <a:r>
              <a:rPr lang="en-US" sz="2800" spc="-50" dirty="0">
                <a:solidFill>
                  <a:schemeClr val="tx1"/>
                </a:solidFill>
                <a:effectLst/>
                <a:latin typeface="Times New Roman" panose="02020603050405020304" pitchFamily="18" charset="0"/>
                <a:ea typeface="Times New Roman" panose="02020603050405020304" pitchFamily="18" charset="0"/>
              </a:rPr>
              <a:t> </a:t>
            </a:r>
            <a:r>
              <a:rPr lang="en-US" sz="2800" dirty="0">
                <a:solidFill>
                  <a:schemeClr val="tx1"/>
                </a:solidFill>
                <a:effectLst/>
                <a:latin typeface="Times New Roman" panose="02020603050405020304" pitchFamily="18" charset="0"/>
                <a:ea typeface="Times New Roman" panose="02020603050405020304" pitchFamily="18" charset="0"/>
              </a:rPr>
              <a:t>them.</a:t>
            </a:r>
            <a:r>
              <a:rPr lang="en-US" sz="2800" spc="-50" dirty="0">
                <a:solidFill>
                  <a:schemeClr val="tx1"/>
                </a:solidFill>
                <a:effectLst/>
                <a:latin typeface="Times New Roman" panose="02020603050405020304" pitchFamily="18" charset="0"/>
                <a:ea typeface="Times New Roman" panose="02020603050405020304" pitchFamily="18" charset="0"/>
              </a:rPr>
              <a:t> </a:t>
            </a:r>
            <a:r>
              <a:rPr lang="en-US" sz="2800" dirty="0">
                <a:solidFill>
                  <a:schemeClr val="tx1"/>
                </a:solidFill>
                <a:effectLst/>
                <a:latin typeface="Times New Roman" panose="02020603050405020304" pitchFamily="18" charset="0"/>
                <a:ea typeface="Times New Roman" panose="02020603050405020304" pitchFamily="18" charset="0"/>
              </a:rPr>
              <a:t>A lot</a:t>
            </a:r>
            <a:r>
              <a:rPr lang="en-US" sz="2800" spc="-55" dirty="0">
                <a:solidFill>
                  <a:schemeClr val="tx1"/>
                </a:solidFill>
                <a:effectLst/>
                <a:latin typeface="Times New Roman" panose="02020603050405020304" pitchFamily="18" charset="0"/>
                <a:ea typeface="Times New Roman" panose="02020603050405020304" pitchFamily="18" charset="0"/>
              </a:rPr>
              <a:t> </a:t>
            </a:r>
            <a:r>
              <a:rPr lang="en-US" sz="2800" dirty="0">
                <a:solidFill>
                  <a:schemeClr val="tx1"/>
                </a:solidFill>
                <a:effectLst/>
                <a:latin typeface="Times New Roman" panose="02020603050405020304" pitchFamily="18" charset="0"/>
                <a:ea typeface="Times New Roman" panose="02020603050405020304" pitchFamily="18" charset="0"/>
              </a:rPr>
              <a:t>of</a:t>
            </a:r>
            <a:r>
              <a:rPr lang="en-US" sz="2800" spc="-40" dirty="0">
                <a:solidFill>
                  <a:schemeClr val="tx1"/>
                </a:solidFill>
                <a:effectLst/>
                <a:latin typeface="Times New Roman" panose="02020603050405020304" pitchFamily="18" charset="0"/>
                <a:ea typeface="Times New Roman" panose="02020603050405020304" pitchFamily="18" charset="0"/>
              </a:rPr>
              <a:t> </a:t>
            </a:r>
            <a:r>
              <a:rPr lang="en-US" sz="2800" dirty="0">
                <a:solidFill>
                  <a:schemeClr val="tx1"/>
                </a:solidFill>
                <a:effectLst/>
                <a:latin typeface="Times New Roman" panose="02020603050405020304" pitchFamily="18" charset="0"/>
                <a:ea typeface="Times New Roman" panose="02020603050405020304" pitchFamily="18" charset="0"/>
              </a:rPr>
              <a:t>time</a:t>
            </a:r>
            <a:r>
              <a:rPr lang="en-US" sz="2800" spc="-55" dirty="0">
                <a:solidFill>
                  <a:schemeClr val="tx1"/>
                </a:solidFill>
                <a:effectLst/>
                <a:latin typeface="Times New Roman" panose="02020603050405020304" pitchFamily="18" charset="0"/>
                <a:ea typeface="Times New Roman" panose="02020603050405020304" pitchFamily="18" charset="0"/>
              </a:rPr>
              <a:t> </a:t>
            </a:r>
            <a:r>
              <a:rPr lang="en-US" sz="2800" dirty="0">
                <a:solidFill>
                  <a:schemeClr val="tx1"/>
                </a:solidFill>
                <a:effectLst/>
                <a:latin typeface="Times New Roman" panose="02020603050405020304" pitchFamily="18" charset="0"/>
                <a:ea typeface="Times New Roman" panose="02020603050405020304" pitchFamily="18" charset="0"/>
              </a:rPr>
              <a:t>is</a:t>
            </a:r>
            <a:r>
              <a:rPr lang="en-US" sz="2800" spc="-50" dirty="0">
                <a:solidFill>
                  <a:schemeClr val="tx1"/>
                </a:solidFill>
                <a:effectLst/>
                <a:latin typeface="Times New Roman" panose="02020603050405020304" pitchFamily="18" charset="0"/>
                <a:ea typeface="Times New Roman" panose="02020603050405020304" pitchFamily="18" charset="0"/>
              </a:rPr>
              <a:t> </a:t>
            </a:r>
            <a:r>
              <a:rPr lang="en-US" sz="2800" dirty="0">
                <a:solidFill>
                  <a:schemeClr val="tx1"/>
                </a:solidFill>
                <a:effectLst/>
                <a:latin typeface="Times New Roman" panose="02020603050405020304" pitchFamily="18" charset="0"/>
                <a:ea typeface="Times New Roman" panose="02020603050405020304" pitchFamily="18" charset="0"/>
              </a:rPr>
              <a:t>wasted</a:t>
            </a:r>
            <a:r>
              <a:rPr lang="en-US" sz="2800" spc="-40" dirty="0">
                <a:solidFill>
                  <a:schemeClr val="tx1"/>
                </a:solidFill>
                <a:effectLst/>
                <a:latin typeface="Times New Roman" panose="02020603050405020304" pitchFamily="18" charset="0"/>
                <a:ea typeface="Times New Roman" panose="02020603050405020304" pitchFamily="18" charset="0"/>
              </a:rPr>
              <a:t> </a:t>
            </a:r>
            <a:r>
              <a:rPr lang="en-US" sz="2800" dirty="0">
                <a:solidFill>
                  <a:schemeClr val="tx1"/>
                </a:solidFill>
                <a:effectLst/>
                <a:latin typeface="Times New Roman" panose="02020603050405020304" pitchFamily="18" charset="0"/>
                <a:ea typeface="Times New Roman" panose="02020603050405020304" pitchFamily="18" charset="0"/>
              </a:rPr>
              <a:t>in</a:t>
            </a:r>
            <a:r>
              <a:rPr lang="en-US" sz="2800" spc="-45" dirty="0">
                <a:solidFill>
                  <a:schemeClr val="tx1"/>
                </a:solidFill>
                <a:effectLst/>
                <a:latin typeface="Times New Roman" panose="02020603050405020304" pitchFamily="18" charset="0"/>
                <a:ea typeface="Times New Roman" panose="02020603050405020304" pitchFamily="18" charset="0"/>
              </a:rPr>
              <a:t> </a:t>
            </a:r>
            <a:r>
              <a:rPr lang="en-US" sz="2800" dirty="0">
                <a:solidFill>
                  <a:schemeClr val="tx1"/>
                </a:solidFill>
                <a:effectLst/>
                <a:latin typeface="Times New Roman" panose="02020603050405020304" pitchFamily="18" charset="0"/>
                <a:ea typeface="Times New Roman" panose="02020603050405020304" pitchFamily="18" charset="0"/>
              </a:rPr>
              <a:t>this</a:t>
            </a:r>
            <a:r>
              <a:rPr lang="en-US" sz="2800" spc="-50" dirty="0">
                <a:solidFill>
                  <a:schemeClr val="tx1"/>
                </a:solidFill>
                <a:effectLst/>
                <a:latin typeface="Times New Roman" panose="02020603050405020304" pitchFamily="18" charset="0"/>
                <a:ea typeface="Times New Roman" panose="02020603050405020304" pitchFamily="18" charset="0"/>
              </a:rPr>
              <a:t> </a:t>
            </a:r>
            <a:r>
              <a:rPr lang="en-US" sz="2800" dirty="0">
                <a:solidFill>
                  <a:schemeClr val="tx1"/>
                </a:solidFill>
                <a:effectLst/>
                <a:latin typeface="Times New Roman" panose="02020603050405020304" pitchFamily="18" charset="0"/>
                <a:ea typeface="Times New Roman" panose="02020603050405020304" pitchFamily="18" charset="0"/>
              </a:rPr>
              <a:t>process.</a:t>
            </a:r>
            <a:r>
              <a:rPr lang="en-US" sz="2800" spc="215" dirty="0">
                <a:solidFill>
                  <a:schemeClr val="tx1"/>
                </a:solidFill>
                <a:effectLst/>
                <a:latin typeface="Times New Roman" panose="02020603050405020304" pitchFamily="18" charset="0"/>
                <a:ea typeface="Times New Roman" panose="02020603050405020304" pitchFamily="18" charset="0"/>
              </a:rPr>
              <a:t> </a:t>
            </a:r>
            <a:r>
              <a:rPr lang="en-US" sz="2800" dirty="0">
                <a:solidFill>
                  <a:schemeClr val="tx1"/>
                </a:solidFill>
                <a:effectLst/>
                <a:latin typeface="Times New Roman" panose="02020603050405020304" pitchFamily="18" charset="0"/>
                <a:ea typeface="Times New Roman" panose="02020603050405020304" pitchFamily="18" charset="0"/>
              </a:rPr>
              <a:t>Now</a:t>
            </a:r>
            <a:r>
              <a:rPr lang="en-US" sz="2800" spc="-45" dirty="0">
                <a:solidFill>
                  <a:schemeClr val="tx1"/>
                </a:solidFill>
                <a:effectLst/>
                <a:latin typeface="Times New Roman" panose="02020603050405020304" pitchFamily="18" charset="0"/>
                <a:ea typeface="Times New Roman" panose="02020603050405020304" pitchFamily="18" charset="0"/>
              </a:rPr>
              <a:t> </a:t>
            </a:r>
            <a:r>
              <a:rPr lang="en-US" sz="2800" dirty="0">
                <a:solidFill>
                  <a:schemeClr val="tx1"/>
                </a:solidFill>
                <a:effectLst/>
                <a:latin typeface="Times New Roman" panose="02020603050405020304" pitchFamily="18" charset="0"/>
                <a:ea typeface="Times New Roman" panose="02020603050405020304" pitchFamily="18" charset="0"/>
              </a:rPr>
              <a:t>there’s</a:t>
            </a:r>
            <a:r>
              <a:rPr lang="en-US" sz="2800" spc="-305" dirty="0">
                <a:solidFill>
                  <a:schemeClr val="tx1"/>
                </a:solidFill>
                <a:effectLst/>
                <a:latin typeface="Times New Roman" panose="02020603050405020304" pitchFamily="18" charset="0"/>
                <a:ea typeface="Times New Roman" panose="02020603050405020304" pitchFamily="18" charset="0"/>
              </a:rPr>
              <a:t> </a:t>
            </a:r>
            <a:r>
              <a:rPr lang="en-US" sz="2800" dirty="0">
                <a:solidFill>
                  <a:schemeClr val="tx1"/>
                </a:solidFill>
                <a:effectLst/>
                <a:latin typeface="Times New Roman" panose="02020603050405020304" pitchFamily="18" charset="0"/>
                <a:ea typeface="Times New Roman" panose="02020603050405020304" pitchFamily="18" charset="0"/>
              </a:rPr>
              <a:t>no application to find a particular work-related contractor from home. Users</a:t>
            </a:r>
            <a:r>
              <a:rPr lang="en-US" sz="2800" spc="5" dirty="0">
                <a:solidFill>
                  <a:schemeClr val="tx1"/>
                </a:solidFill>
                <a:effectLst/>
                <a:latin typeface="Times New Roman" panose="02020603050405020304" pitchFamily="18" charset="0"/>
                <a:ea typeface="Times New Roman" panose="02020603050405020304" pitchFamily="18" charset="0"/>
              </a:rPr>
              <a:t> </a:t>
            </a:r>
            <a:r>
              <a:rPr lang="en-US" sz="2800" dirty="0">
                <a:solidFill>
                  <a:schemeClr val="tx1"/>
                </a:solidFill>
                <a:effectLst/>
                <a:latin typeface="Times New Roman" panose="02020603050405020304" pitchFamily="18" charset="0"/>
                <a:ea typeface="Times New Roman" panose="02020603050405020304" pitchFamily="18" charset="0"/>
              </a:rPr>
              <a:t>need</a:t>
            </a:r>
            <a:r>
              <a:rPr lang="en-US" sz="2800" spc="5" dirty="0">
                <a:solidFill>
                  <a:schemeClr val="tx1"/>
                </a:solidFill>
                <a:effectLst/>
                <a:latin typeface="Times New Roman" panose="02020603050405020304" pitchFamily="18" charset="0"/>
                <a:ea typeface="Times New Roman" panose="02020603050405020304" pitchFamily="18" charset="0"/>
              </a:rPr>
              <a:t> </a:t>
            </a:r>
            <a:r>
              <a:rPr lang="en-US" sz="2800" dirty="0">
                <a:solidFill>
                  <a:schemeClr val="tx1"/>
                </a:solidFill>
                <a:effectLst/>
                <a:latin typeface="Times New Roman" panose="02020603050405020304" pitchFamily="18" charset="0"/>
                <a:ea typeface="Times New Roman" panose="02020603050405020304" pitchFamily="18" charset="0"/>
              </a:rPr>
              <a:t>to</a:t>
            </a:r>
            <a:r>
              <a:rPr lang="en-US" sz="2800" spc="5" dirty="0">
                <a:solidFill>
                  <a:schemeClr val="tx1"/>
                </a:solidFill>
                <a:effectLst/>
                <a:latin typeface="Times New Roman" panose="02020603050405020304" pitchFamily="18" charset="0"/>
                <a:ea typeface="Times New Roman" panose="02020603050405020304" pitchFamily="18" charset="0"/>
              </a:rPr>
              <a:t> </a:t>
            </a:r>
            <a:r>
              <a:rPr lang="en-US" sz="2800" dirty="0">
                <a:solidFill>
                  <a:schemeClr val="tx1"/>
                </a:solidFill>
                <a:effectLst/>
                <a:latin typeface="Times New Roman" panose="02020603050405020304" pitchFamily="18" charset="0"/>
                <a:ea typeface="Times New Roman" panose="02020603050405020304" pitchFamily="18" charset="0"/>
              </a:rPr>
              <a:t>personally</a:t>
            </a:r>
            <a:r>
              <a:rPr lang="en-US" sz="2800" spc="5" dirty="0">
                <a:solidFill>
                  <a:schemeClr val="tx1"/>
                </a:solidFill>
                <a:effectLst/>
                <a:latin typeface="Times New Roman" panose="02020603050405020304" pitchFamily="18" charset="0"/>
                <a:ea typeface="Times New Roman" panose="02020603050405020304" pitchFamily="18" charset="0"/>
              </a:rPr>
              <a:t> </a:t>
            </a:r>
            <a:r>
              <a:rPr lang="en-US" sz="2800" dirty="0">
                <a:solidFill>
                  <a:schemeClr val="tx1"/>
                </a:solidFill>
                <a:effectLst/>
                <a:latin typeface="Times New Roman" panose="02020603050405020304" pitchFamily="18" charset="0"/>
                <a:ea typeface="Times New Roman" panose="02020603050405020304" pitchFamily="18" charset="0"/>
              </a:rPr>
              <a:t>go</a:t>
            </a:r>
            <a:r>
              <a:rPr lang="en-US" sz="2800" spc="5" dirty="0">
                <a:solidFill>
                  <a:schemeClr val="tx1"/>
                </a:solidFill>
                <a:effectLst/>
                <a:latin typeface="Times New Roman" panose="02020603050405020304" pitchFamily="18" charset="0"/>
                <a:ea typeface="Times New Roman" panose="02020603050405020304" pitchFamily="18" charset="0"/>
              </a:rPr>
              <a:t> </a:t>
            </a:r>
            <a:r>
              <a:rPr lang="en-US" sz="2800" dirty="0">
                <a:solidFill>
                  <a:schemeClr val="tx1"/>
                </a:solidFill>
                <a:effectLst/>
                <a:latin typeface="Times New Roman" panose="02020603050405020304" pitchFamily="18" charset="0"/>
                <a:ea typeface="Times New Roman" panose="02020603050405020304" pitchFamily="18" charset="0"/>
              </a:rPr>
              <a:t>to</a:t>
            </a:r>
            <a:r>
              <a:rPr lang="en-US" sz="2800" spc="5" dirty="0">
                <a:solidFill>
                  <a:schemeClr val="tx1"/>
                </a:solidFill>
                <a:effectLst/>
                <a:latin typeface="Times New Roman" panose="02020603050405020304" pitchFamily="18" charset="0"/>
                <a:ea typeface="Times New Roman" panose="02020603050405020304" pitchFamily="18" charset="0"/>
              </a:rPr>
              <a:t> </a:t>
            </a:r>
            <a:r>
              <a:rPr lang="en-US" sz="2800" dirty="0">
                <a:solidFill>
                  <a:schemeClr val="tx1"/>
                </a:solidFill>
                <a:effectLst/>
                <a:latin typeface="Times New Roman" panose="02020603050405020304" pitchFamily="18" charset="0"/>
                <a:ea typeface="Times New Roman" panose="02020603050405020304" pitchFamily="18" charset="0"/>
              </a:rPr>
              <a:t>contractors</a:t>
            </a:r>
            <a:r>
              <a:rPr lang="en-US" sz="2800" spc="5" dirty="0">
                <a:solidFill>
                  <a:schemeClr val="tx1"/>
                </a:solidFill>
                <a:effectLst/>
                <a:latin typeface="Times New Roman" panose="02020603050405020304" pitchFamily="18" charset="0"/>
                <a:ea typeface="Times New Roman" panose="02020603050405020304" pitchFamily="18" charset="0"/>
              </a:rPr>
              <a:t> </a:t>
            </a:r>
            <a:r>
              <a:rPr lang="en-US" sz="2800" dirty="0">
                <a:solidFill>
                  <a:schemeClr val="tx1"/>
                </a:solidFill>
                <a:effectLst/>
                <a:latin typeface="Times New Roman" panose="02020603050405020304" pitchFamily="18" charset="0"/>
                <a:ea typeface="Times New Roman" panose="02020603050405020304" pitchFamily="18" charset="0"/>
              </a:rPr>
              <a:t>and</a:t>
            </a:r>
            <a:r>
              <a:rPr lang="en-US" sz="2800" spc="5" dirty="0">
                <a:solidFill>
                  <a:schemeClr val="tx1"/>
                </a:solidFill>
                <a:effectLst/>
                <a:latin typeface="Times New Roman" panose="02020603050405020304" pitchFamily="18" charset="0"/>
                <a:ea typeface="Times New Roman" panose="02020603050405020304" pitchFamily="18" charset="0"/>
              </a:rPr>
              <a:t> </a:t>
            </a:r>
            <a:r>
              <a:rPr lang="en-US" sz="2800" dirty="0">
                <a:solidFill>
                  <a:schemeClr val="tx1"/>
                </a:solidFill>
                <a:effectLst/>
                <a:latin typeface="Times New Roman" panose="02020603050405020304" pitchFamily="18" charset="0"/>
                <a:ea typeface="Times New Roman" panose="02020603050405020304" pitchFamily="18" charset="0"/>
              </a:rPr>
              <a:t>check</a:t>
            </a:r>
            <a:r>
              <a:rPr lang="en-US" sz="2800" spc="5" dirty="0">
                <a:solidFill>
                  <a:schemeClr val="tx1"/>
                </a:solidFill>
                <a:effectLst/>
                <a:latin typeface="Times New Roman" panose="02020603050405020304" pitchFamily="18" charset="0"/>
                <a:ea typeface="Times New Roman" panose="02020603050405020304" pitchFamily="18" charset="0"/>
              </a:rPr>
              <a:t> </a:t>
            </a:r>
            <a:r>
              <a:rPr lang="en-US" sz="2800" dirty="0">
                <a:solidFill>
                  <a:schemeClr val="tx1"/>
                </a:solidFill>
                <a:effectLst/>
                <a:latin typeface="Times New Roman" panose="02020603050405020304" pitchFamily="18" charset="0"/>
                <a:ea typeface="Times New Roman" panose="02020603050405020304" pitchFamily="18" charset="0"/>
              </a:rPr>
              <a:t>their</a:t>
            </a:r>
            <a:r>
              <a:rPr lang="en-US" sz="2800" spc="5" dirty="0">
                <a:solidFill>
                  <a:schemeClr val="tx1"/>
                </a:solidFill>
                <a:effectLst/>
                <a:latin typeface="Times New Roman" panose="02020603050405020304" pitchFamily="18" charset="0"/>
                <a:ea typeface="Times New Roman" panose="02020603050405020304" pitchFamily="18" charset="0"/>
              </a:rPr>
              <a:t> </a:t>
            </a:r>
            <a:r>
              <a:rPr lang="en-US" sz="2800" dirty="0">
                <a:solidFill>
                  <a:schemeClr val="tx1"/>
                </a:solidFill>
                <a:effectLst/>
                <a:latin typeface="Times New Roman" panose="02020603050405020304" pitchFamily="18" charset="0"/>
                <a:ea typeface="Times New Roman" panose="02020603050405020304" pitchFamily="18" charset="0"/>
              </a:rPr>
              <a:t>work</a:t>
            </a:r>
            <a:r>
              <a:rPr lang="en-US" sz="2800" spc="5" dirty="0">
                <a:solidFill>
                  <a:schemeClr val="tx1"/>
                </a:solidFill>
                <a:effectLst/>
                <a:latin typeface="Times New Roman" panose="02020603050405020304" pitchFamily="18" charset="0"/>
                <a:ea typeface="Times New Roman" panose="02020603050405020304" pitchFamily="18" charset="0"/>
              </a:rPr>
              <a:t> </a:t>
            </a:r>
            <a:r>
              <a:rPr lang="en-US" sz="2800" dirty="0">
                <a:solidFill>
                  <a:schemeClr val="tx1"/>
                </a:solidFill>
                <a:effectLst/>
                <a:latin typeface="Times New Roman" panose="02020603050405020304" pitchFamily="18" charset="0"/>
                <a:ea typeface="Times New Roman" panose="02020603050405020304" pitchFamily="18" charset="0"/>
              </a:rPr>
              <a:t>and</a:t>
            </a:r>
            <a:r>
              <a:rPr lang="en-US" sz="2800" spc="5" dirty="0">
                <a:solidFill>
                  <a:schemeClr val="tx1"/>
                </a:solidFill>
                <a:effectLst/>
                <a:latin typeface="Times New Roman" panose="02020603050405020304" pitchFamily="18" charset="0"/>
                <a:ea typeface="Times New Roman" panose="02020603050405020304" pitchFamily="18" charset="0"/>
              </a:rPr>
              <a:t> </a:t>
            </a:r>
            <a:r>
              <a:rPr lang="en-US" sz="2800" dirty="0">
                <a:solidFill>
                  <a:schemeClr val="tx1"/>
                </a:solidFill>
                <a:effectLst/>
                <a:latin typeface="Times New Roman" panose="02020603050405020304" pitchFamily="18" charset="0"/>
                <a:ea typeface="Times New Roman" panose="02020603050405020304" pitchFamily="18" charset="0"/>
              </a:rPr>
              <a:t>book</a:t>
            </a:r>
            <a:r>
              <a:rPr lang="en-US" sz="2800" spc="5" dirty="0">
                <a:solidFill>
                  <a:schemeClr val="tx1"/>
                </a:solidFill>
                <a:effectLst/>
                <a:latin typeface="Times New Roman" panose="02020603050405020304" pitchFamily="18" charset="0"/>
                <a:ea typeface="Times New Roman" panose="02020603050405020304" pitchFamily="18" charset="0"/>
              </a:rPr>
              <a:t> </a:t>
            </a:r>
            <a:r>
              <a:rPr lang="en-US" sz="2800" dirty="0">
                <a:solidFill>
                  <a:schemeClr val="tx1"/>
                </a:solidFill>
                <a:effectLst/>
                <a:latin typeface="Times New Roman" panose="02020603050405020304" pitchFamily="18" charset="0"/>
                <a:ea typeface="Times New Roman" panose="02020603050405020304" pitchFamily="18" charset="0"/>
              </a:rPr>
              <a:t>the contractor.</a:t>
            </a:r>
          </a:p>
          <a:p>
            <a:endParaRPr lang="en-US" dirty="0"/>
          </a:p>
        </p:txBody>
      </p:sp>
    </p:spTree>
    <p:extLst>
      <p:ext uri="{BB962C8B-B14F-4D97-AF65-F5344CB8AC3E}">
        <p14:creationId xmlns:p14="http://schemas.microsoft.com/office/powerpoint/2010/main" val="244224070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096BF6-47CF-33EA-35AA-49E67D574FFF}"/>
              </a:ext>
            </a:extLst>
          </p:cNvPr>
          <p:cNvSpPr>
            <a:spLocks noGrp="1"/>
          </p:cNvSpPr>
          <p:nvPr>
            <p:ph type="title"/>
          </p:nvPr>
        </p:nvSpPr>
        <p:spPr>
          <a:xfrm>
            <a:off x="1951220" y="3191856"/>
            <a:ext cx="6400800" cy="768096"/>
          </a:xfrm>
        </p:spPr>
        <p:txBody>
          <a:bodyPr/>
          <a:lstStyle/>
          <a:p>
            <a:r>
              <a:rPr lang="en-US" sz="3200" b="1" dirty="0"/>
              <a:t>SCREENSHOTS</a:t>
            </a:r>
            <a:endParaRPr lang="en-US" sz="3200" dirty="0"/>
          </a:p>
        </p:txBody>
      </p:sp>
    </p:spTree>
    <p:extLst>
      <p:ext uri="{BB962C8B-B14F-4D97-AF65-F5344CB8AC3E}">
        <p14:creationId xmlns:p14="http://schemas.microsoft.com/office/powerpoint/2010/main" val="377887985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A7A9982E-A01A-7DA1-35A7-CB8A241E4D4E}"/>
              </a:ext>
            </a:extLst>
          </p:cNvPr>
          <p:cNvSpPr>
            <a:spLocks noChangeArrowheads="1"/>
          </p:cNvSpPr>
          <p:nvPr/>
        </p:nvSpPr>
        <p:spPr bwMode="auto">
          <a:xfrm>
            <a:off x="688804" y="602073"/>
            <a:ext cx="19718548" cy="6960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2148798" tIns="49197" rIns="1921857"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Login page</a:t>
            </a:r>
            <a:endParaRPr kumimoji="0" lang="en-US" altLang="en-US" sz="4800" b="1" i="0" u="none" strike="noStrike" cap="none" normalizeH="0" baseline="0" dirty="0">
              <a:ln>
                <a:noFill/>
              </a:ln>
              <a:solidFill>
                <a:schemeClr val="tx1"/>
              </a:solidFill>
              <a:effectLst/>
              <a:latin typeface="Arial" panose="020B0604020202020204" pitchFamily="34" charset="0"/>
              <a:ea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 name="Rectangle 3">
            <a:extLst>
              <a:ext uri="{FF2B5EF4-FFF2-40B4-BE49-F238E27FC236}">
                <a16:creationId xmlns:a16="http://schemas.microsoft.com/office/drawing/2014/main" id="{472945F3-D36F-742A-8902-D5AB10B0DA9B}"/>
              </a:ext>
            </a:extLst>
          </p:cNvPr>
          <p:cNvSpPr>
            <a:spLocks noChangeArrowheads="1"/>
          </p:cNvSpPr>
          <p:nvPr/>
        </p:nvSpPr>
        <p:spPr bwMode="auto">
          <a:xfrm>
            <a:off x="0" y="3069268"/>
            <a:ext cx="19718548" cy="757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9197" rIns="1921857"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800" b="1" i="0" u="none" strike="noStrike" cap="none" normalizeH="0" baseline="0">
              <a:ln>
                <a:noFill/>
              </a:ln>
              <a:solidFill>
                <a:schemeClr val="tx1"/>
              </a:solidFill>
              <a:effectLst/>
              <a:latin typeface="Arial" panose="020B0604020202020204" pitchFamily="34" charset="0"/>
              <a:ea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3" name="Picture 2">
            <a:extLst>
              <a:ext uri="{FF2B5EF4-FFF2-40B4-BE49-F238E27FC236}">
                <a16:creationId xmlns:a16="http://schemas.microsoft.com/office/drawing/2014/main" id="{176B9170-6A83-616B-321E-00CAC5E159F6}"/>
              </a:ext>
            </a:extLst>
          </p:cNvPr>
          <p:cNvPicPr>
            <a:picLocks noChangeAspect="1"/>
          </p:cNvPicPr>
          <p:nvPr/>
        </p:nvPicPr>
        <p:blipFill>
          <a:blip r:embed="rId2"/>
          <a:stretch>
            <a:fillRect/>
          </a:stretch>
        </p:blipFill>
        <p:spPr>
          <a:xfrm>
            <a:off x="2096086" y="1138634"/>
            <a:ext cx="8778240" cy="5374708"/>
          </a:xfrm>
          <a:prstGeom prst="rect">
            <a:avLst/>
          </a:prstGeom>
        </p:spPr>
      </p:pic>
    </p:spTree>
    <p:extLst>
      <p:ext uri="{BB962C8B-B14F-4D97-AF65-F5344CB8AC3E}">
        <p14:creationId xmlns:p14="http://schemas.microsoft.com/office/powerpoint/2010/main" val="53785472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8A845EF7-E411-0711-2A53-C552320C97A7}"/>
              </a:ext>
            </a:extLst>
          </p:cNvPr>
          <p:cNvSpPr>
            <a:spLocks noChangeArrowheads="1"/>
          </p:cNvSpPr>
          <p:nvPr/>
        </p:nvSpPr>
        <p:spPr bwMode="auto">
          <a:xfrm>
            <a:off x="2938072" y="704058"/>
            <a:ext cx="4192845" cy="6344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49197" rIns="1921857"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Admin Home page</a:t>
            </a:r>
            <a:endParaRPr kumimoji="0" lang="en-US" altLang="en-US" sz="4400" b="1" i="0" u="none" strike="noStrike" cap="none" normalizeH="0" baseline="0" dirty="0">
              <a:ln>
                <a:noFill/>
              </a:ln>
              <a:solidFill>
                <a:schemeClr val="tx1"/>
              </a:solidFill>
              <a:effectLst/>
              <a:latin typeface="Arial" panose="020B0604020202020204" pitchFamily="34" charset="0"/>
              <a:ea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 name="Rectangle 3">
            <a:extLst>
              <a:ext uri="{FF2B5EF4-FFF2-40B4-BE49-F238E27FC236}">
                <a16:creationId xmlns:a16="http://schemas.microsoft.com/office/drawing/2014/main" id="{9053B8F8-4D39-C5A2-8CDF-C5119274685E}"/>
              </a:ext>
            </a:extLst>
          </p:cNvPr>
          <p:cNvSpPr>
            <a:spLocks noChangeArrowheads="1"/>
          </p:cNvSpPr>
          <p:nvPr/>
        </p:nvSpPr>
        <p:spPr bwMode="auto">
          <a:xfrm>
            <a:off x="2938072" y="586474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800" b="1" i="0" u="none" strike="noStrike" cap="none" normalizeH="0" baseline="0">
              <a:ln>
                <a:noFill/>
              </a:ln>
              <a:solidFill>
                <a:schemeClr val="tx1"/>
              </a:solidFill>
              <a:effectLst/>
              <a:latin typeface="Arial" panose="020B0604020202020204" pitchFamily="34" charset="0"/>
              <a:ea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3" name="Picture 2">
            <a:extLst>
              <a:ext uri="{FF2B5EF4-FFF2-40B4-BE49-F238E27FC236}">
                <a16:creationId xmlns:a16="http://schemas.microsoft.com/office/drawing/2014/main" id="{648404BA-AD21-13A6-49B7-D1054097C50D}"/>
              </a:ext>
            </a:extLst>
          </p:cNvPr>
          <p:cNvPicPr>
            <a:picLocks noChangeAspect="1"/>
          </p:cNvPicPr>
          <p:nvPr/>
        </p:nvPicPr>
        <p:blipFill>
          <a:blip r:embed="rId2"/>
          <a:stretch>
            <a:fillRect/>
          </a:stretch>
        </p:blipFill>
        <p:spPr>
          <a:xfrm>
            <a:off x="1659987" y="1517515"/>
            <a:ext cx="9777047" cy="5124182"/>
          </a:xfrm>
          <a:prstGeom prst="rect">
            <a:avLst/>
          </a:prstGeom>
        </p:spPr>
      </p:pic>
    </p:spTree>
    <p:extLst>
      <p:ext uri="{BB962C8B-B14F-4D97-AF65-F5344CB8AC3E}">
        <p14:creationId xmlns:p14="http://schemas.microsoft.com/office/powerpoint/2010/main" val="265533253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346C960B-041F-9B3A-BD7D-D43967F41D80}"/>
              </a:ext>
            </a:extLst>
          </p:cNvPr>
          <p:cNvSpPr>
            <a:spLocks noChangeArrowheads="1"/>
          </p:cNvSpPr>
          <p:nvPr/>
        </p:nvSpPr>
        <p:spPr bwMode="auto">
          <a:xfrm>
            <a:off x="2698229" y="468208"/>
            <a:ext cx="4747484" cy="665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49197" rIns="1921857"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 Contractor home page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pic>
        <p:nvPicPr>
          <p:cNvPr id="3" name="Picture 2">
            <a:extLst>
              <a:ext uri="{FF2B5EF4-FFF2-40B4-BE49-F238E27FC236}">
                <a16:creationId xmlns:a16="http://schemas.microsoft.com/office/drawing/2014/main" id="{28EA8631-CE7A-DDA4-AE80-FACC64619DFA}"/>
              </a:ext>
            </a:extLst>
          </p:cNvPr>
          <p:cNvPicPr>
            <a:picLocks noChangeAspect="1"/>
          </p:cNvPicPr>
          <p:nvPr/>
        </p:nvPicPr>
        <p:blipFill>
          <a:blip r:embed="rId2"/>
          <a:stretch>
            <a:fillRect/>
          </a:stretch>
        </p:blipFill>
        <p:spPr>
          <a:xfrm>
            <a:off x="745588" y="1496139"/>
            <a:ext cx="10930597" cy="5316141"/>
          </a:xfrm>
          <a:prstGeom prst="rect">
            <a:avLst/>
          </a:prstGeom>
        </p:spPr>
      </p:pic>
    </p:spTree>
    <p:extLst>
      <p:ext uri="{BB962C8B-B14F-4D97-AF65-F5344CB8AC3E}">
        <p14:creationId xmlns:p14="http://schemas.microsoft.com/office/powerpoint/2010/main" val="45759622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BADFE98C-3BA6-5800-FAB9-5437A91731AB}"/>
              </a:ext>
            </a:extLst>
          </p:cNvPr>
          <p:cNvSpPr>
            <a:spLocks noChangeArrowheads="1"/>
          </p:cNvSpPr>
          <p:nvPr/>
        </p:nvSpPr>
        <p:spPr bwMode="auto">
          <a:xfrm>
            <a:off x="2803161" y="614966"/>
            <a:ext cx="4906181" cy="665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49197" rIns="1921857"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2000" b="1" dirty="0">
                <a:latin typeface="Arial" panose="020B0604020202020204" pitchFamily="34" charset="0"/>
                <a:ea typeface="Times New Roman" panose="02020603050405020304" pitchFamily="18" charset="0"/>
              </a:rPr>
              <a:t>Add &amp; Manage Products</a:t>
            </a:r>
            <a:endParaRPr kumimoji="0" lang="en-US" altLang="en-US" sz="2000" b="1" i="0" u="none" strike="noStrike" cap="none" normalizeH="0" baseline="0" dirty="0">
              <a:ln>
                <a:noFill/>
              </a:ln>
              <a:solidFill>
                <a:schemeClr val="tx1"/>
              </a:solidFill>
              <a:effectLst/>
              <a:latin typeface="Arial" panose="020B0604020202020204" pitchFamily="34" charset="0"/>
              <a:ea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sp>
        <p:nvSpPr>
          <p:cNvPr id="7" name="Rectangle 3">
            <a:extLst>
              <a:ext uri="{FF2B5EF4-FFF2-40B4-BE49-F238E27FC236}">
                <a16:creationId xmlns:a16="http://schemas.microsoft.com/office/drawing/2014/main" id="{F908796F-937C-DDC7-A283-2DBAA2E48A90}"/>
              </a:ext>
            </a:extLst>
          </p:cNvPr>
          <p:cNvSpPr>
            <a:spLocks noChangeArrowheads="1"/>
          </p:cNvSpPr>
          <p:nvPr/>
        </p:nvSpPr>
        <p:spPr bwMode="auto">
          <a:xfrm>
            <a:off x="2548328" y="647684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800" b="1" i="0" u="none" strike="noStrike" cap="none" normalizeH="0" baseline="0">
              <a:ln>
                <a:noFill/>
              </a:ln>
              <a:solidFill>
                <a:schemeClr val="tx1"/>
              </a:solidFill>
              <a:effectLst/>
              <a:latin typeface="Arial" panose="020B0604020202020204" pitchFamily="34" charset="0"/>
              <a:ea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3" name="Picture 2">
            <a:extLst>
              <a:ext uri="{FF2B5EF4-FFF2-40B4-BE49-F238E27FC236}">
                <a16:creationId xmlns:a16="http://schemas.microsoft.com/office/drawing/2014/main" id="{00F9C826-8C7D-EE4E-5C88-20229B4F28DE}"/>
              </a:ext>
            </a:extLst>
          </p:cNvPr>
          <p:cNvPicPr>
            <a:picLocks noChangeAspect="1"/>
          </p:cNvPicPr>
          <p:nvPr/>
        </p:nvPicPr>
        <p:blipFill>
          <a:blip r:embed="rId2"/>
          <a:stretch>
            <a:fillRect/>
          </a:stretch>
        </p:blipFill>
        <p:spPr>
          <a:xfrm>
            <a:off x="1186376" y="1280197"/>
            <a:ext cx="10292861" cy="4859756"/>
          </a:xfrm>
          <a:prstGeom prst="rect">
            <a:avLst/>
          </a:prstGeom>
        </p:spPr>
      </p:pic>
    </p:spTree>
    <p:extLst>
      <p:ext uri="{BB962C8B-B14F-4D97-AF65-F5344CB8AC3E}">
        <p14:creationId xmlns:p14="http://schemas.microsoft.com/office/powerpoint/2010/main" val="187817820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FB14FB54-8DD0-154F-091D-8BDAF8668479}"/>
              </a:ext>
            </a:extLst>
          </p:cNvPr>
          <p:cNvSpPr>
            <a:spLocks noChangeArrowheads="1"/>
          </p:cNvSpPr>
          <p:nvPr/>
        </p:nvSpPr>
        <p:spPr bwMode="auto">
          <a:xfrm>
            <a:off x="2650722" y="287089"/>
            <a:ext cx="3907510" cy="665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49197" rIns="1921857"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1" i="0" u="none" strike="noStrike" cap="none" normalizeH="0" baseline="0" dirty="0">
              <a:ln>
                <a:noFill/>
              </a:ln>
              <a:solidFill>
                <a:schemeClr val="tx1"/>
              </a:solidFill>
              <a:effectLst/>
              <a:latin typeface="Arial" panose="020B0604020202020204" pitchFamily="34" charset="0"/>
              <a:ea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chemeClr val="tx1"/>
                </a:solidFill>
                <a:effectLst/>
                <a:latin typeface="Arial" panose="020B0604020202020204" pitchFamily="34" charset="0"/>
              </a:rPr>
              <a:t>Customer Login</a:t>
            </a:r>
          </a:p>
        </p:txBody>
      </p:sp>
      <p:sp>
        <p:nvSpPr>
          <p:cNvPr id="7" name="Rectangle 3">
            <a:extLst>
              <a:ext uri="{FF2B5EF4-FFF2-40B4-BE49-F238E27FC236}">
                <a16:creationId xmlns:a16="http://schemas.microsoft.com/office/drawing/2014/main" id="{B4A06D5F-D86C-5149-B20E-783664FA7346}"/>
              </a:ext>
            </a:extLst>
          </p:cNvPr>
          <p:cNvSpPr>
            <a:spLocks noChangeArrowheads="1"/>
          </p:cNvSpPr>
          <p:nvPr/>
        </p:nvSpPr>
        <p:spPr bwMode="auto">
          <a:xfrm>
            <a:off x="2758190" y="610208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800" b="1" i="0" u="none" strike="noStrike" cap="none" normalizeH="0" baseline="0">
              <a:ln>
                <a:noFill/>
              </a:ln>
              <a:solidFill>
                <a:schemeClr val="tx1"/>
              </a:solidFill>
              <a:effectLst/>
              <a:latin typeface="Arial" panose="020B0604020202020204" pitchFamily="34" charset="0"/>
              <a:ea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2" name="image24.jpeg">
            <a:extLst>
              <a:ext uri="{FF2B5EF4-FFF2-40B4-BE49-F238E27FC236}">
                <a16:creationId xmlns:a16="http://schemas.microsoft.com/office/drawing/2014/main" id="{D3550F81-637A-9573-E047-78141EDCEAAF}"/>
              </a:ext>
            </a:extLst>
          </p:cNvPr>
          <p:cNvPicPr>
            <a:picLocks noChangeAspect="1"/>
          </p:cNvPicPr>
          <p:nvPr/>
        </p:nvPicPr>
        <p:blipFill>
          <a:blip r:embed="rId2" cstate="print"/>
          <a:stretch>
            <a:fillRect/>
          </a:stretch>
        </p:blipFill>
        <p:spPr>
          <a:xfrm>
            <a:off x="4686935" y="1562099"/>
            <a:ext cx="2818130" cy="4539985"/>
          </a:xfrm>
          <a:prstGeom prst="rect">
            <a:avLst/>
          </a:prstGeom>
        </p:spPr>
      </p:pic>
    </p:spTree>
    <p:extLst>
      <p:ext uri="{BB962C8B-B14F-4D97-AF65-F5344CB8AC3E}">
        <p14:creationId xmlns:p14="http://schemas.microsoft.com/office/powerpoint/2010/main" val="11396921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EA70C61B-2BBC-BEE2-0CB1-B138D862EFE2}"/>
              </a:ext>
            </a:extLst>
          </p:cNvPr>
          <p:cNvSpPr>
            <a:spLocks noChangeArrowheads="1"/>
          </p:cNvSpPr>
          <p:nvPr/>
        </p:nvSpPr>
        <p:spPr bwMode="auto">
          <a:xfrm>
            <a:off x="2743200" y="670871"/>
            <a:ext cx="4704202" cy="3574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49197" rIns="1921857"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chemeClr val="tx1"/>
                </a:solidFill>
                <a:effectLst/>
                <a:latin typeface="Arial" panose="020B0604020202020204" pitchFamily="34" charset="0"/>
              </a:rPr>
              <a:t>Customer Registration</a:t>
            </a:r>
          </a:p>
        </p:txBody>
      </p:sp>
      <p:sp>
        <p:nvSpPr>
          <p:cNvPr id="7" name="Rectangle 3">
            <a:extLst>
              <a:ext uri="{FF2B5EF4-FFF2-40B4-BE49-F238E27FC236}">
                <a16:creationId xmlns:a16="http://schemas.microsoft.com/office/drawing/2014/main" id="{BFA32D97-FBE4-BBEB-6B50-CACA52354E2C}"/>
              </a:ext>
            </a:extLst>
          </p:cNvPr>
          <p:cNvSpPr>
            <a:spLocks noChangeArrowheads="1"/>
          </p:cNvSpPr>
          <p:nvPr/>
        </p:nvSpPr>
        <p:spPr bwMode="auto">
          <a:xfrm>
            <a:off x="2578308" y="623700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49197" rIns="1921857"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800" b="1" i="0" u="none" strike="noStrike" cap="none" normalizeH="0" baseline="0">
              <a:ln>
                <a:noFill/>
              </a:ln>
              <a:solidFill>
                <a:schemeClr val="tx1"/>
              </a:solidFill>
              <a:effectLst/>
              <a:latin typeface="Arial" panose="020B0604020202020204" pitchFamily="34" charset="0"/>
              <a:ea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2" name="image25.jpeg">
            <a:extLst>
              <a:ext uri="{FF2B5EF4-FFF2-40B4-BE49-F238E27FC236}">
                <a16:creationId xmlns:a16="http://schemas.microsoft.com/office/drawing/2014/main" id="{64BC3D7B-4F8A-A2CC-3F30-320176453FC6}"/>
              </a:ext>
            </a:extLst>
          </p:cNvPr>
          <p:cNvPicPr>
            <a:picLocks noChangeAspect="1"/>
          </p:cNvPicPr>
          <p:nvPr/>
        </p:nvPicPr>
        <p:blipFill>
          <a:blip r:embed="rId2" cstate="print"/>
          <a:stretch>
            <a:fillRect/>
          </a:stretch>
        </p:blipFill>
        <p:spPr>
          <a:xfrm>
            <a:off x="3713872" y="1764983"/>
            <a:ext cx="3771826" cy="4422144"/>
          </a:xfrm>
          <a:prstGeom prst="rect">
            <a:avLst/>
          </a:prstGeom>
        </p:spPr>
      </p:pic>
    </p:spTree>
    <p:extLst>
      <p:ext uri="{BB962C8B-B14F-4D97-AF65-F5344CB8AC3E}">
        <p14:creationId xmlns:p14="http://schemas.microsoft.com/office/powerpoint/2010/main" val="248570477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FE940D6D-B9E3-5F0F-3EB1-BF61952C7DA5}"/>
              </a:ext>
            </a:extLst>
          </p:cNvPr>
          <p:cNvSpPr>
            <a:spLocks noChangeArrowheads="1"/>
          </p:cNvSpPr>
          <p:nvPr/>
        </p:nvSpPr>
        <p:spPr bwMode="auto">
          <a:xfrm>
            <a:off x="2773180" y="185635"/>
            <a:ext cx="5117777" cy="9730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49197" rIns="1921857"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1" i="0" u="none" strike="noStrike" cap="none" normalizeH="0" baseline="0" dirty="0">
              <a:ln>
                <a:noFill/>
              </a:ln>
              <a:solidFill>
                <a:schemeClr val="tx1"/>
              </a:solidFill>
              <a:effectLst/>
              <a:latin typeface="Arial" panose="020B0604020202020204" pitchFamily="34" charset="0"/>
              <a:ea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000" b="1" dirty="0">
                <a:latin typeface="Arial" panose="020B0604020202020204" pitchFamily="34" charset="0"/>
                <a:ea typeface="Times New Roman" panose="02020603050405020304" pitchFamily="18" charset="0"/>
              </a:rPr>
              <a:t>Search nearest contractor</a:t>
            </a:r>
            <a:endParaRPr kumimoji="0" lang="en-US" altLang="en-US" sz="2000" b="1" i="0" u="none" strike="noStrike" cap="none" normalizeH="0" baseline="0" dirty="0">
              <a:ln>
                <a:noFill/>
              </a:ln>
              <a:solidFill>
                <a:schemeClr val="tx1"/>
              </a:solidFill>
              <a:effectLst/>
              <a:latin typeface="Arial" panose="020B0604020202020204" pitchFamily="34" charset="0"/>
              <a:ea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sp>
        <p:nvSpPr>
          <p:cNvPr id="7" name="Rectangle 3">
            <a:extLst>
              <a:ext uri="{FF2B5EF4-FFF2-40B4-BE49-F238E27FC236}">
                <a16:creationId xmlns:a16="http://schemas.microsoft.com/office/drawing/2014/main" id="{2DFFEF4A-6A0D-F3EF-307B-73429781F4BA}"/>
              </a:ext>
            </a:extLst>
          </p:cNvPr>
          <p:cNvSpPr>
            <a:spLocks noChangeArrowheads="1"/>
          </p:cNvSpPr>
          <p:nvPr/>
        </p:nvSpPr>
        <p:spPr bwMode="auto">
          <a:xfrm>
            <a:off x="2773180" y="58585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49197" rIns="1921857"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800" b="1" i="0" u="none" strike="noStrike" cap="none" normalizeH="0" baseline="0">
              <a:ln>
                <a:noFill/>
              </a:ln>
              <a:solidFill>
                <a:schemeClr val="tx1"/>
              </a:solidFill>
              <a:effectLst/>
              <a:latin typeface="Arial" panose="020B0604020202020204" pitchFamily="34" charset="0"/>
              <a:ea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2" name="Picture 1">
            <a:extLst>
              <a:ext uri="{FF2B5EF4-FFF2-40B4-BE49-F238E27FC236}">
                <a16:creationId xmlns:a16="http://schemas.microsoft.com/office/drawing/2014/main" id="{EA507482-4B54-C83B-2CC3-34217C1A5C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756074" y="1158642"/>
            <a:ext cx="3732481" cy="5096776"/>
          </a:xfrm>
          <a:prstGeom prst="rect">
            <a:avLst/>
          </a:prstGeom>
        </p:spPr>
      </p:pic>
    </p:spTree>
    <p:extLst>
      <p:ext uri="{BB962C8B-B14F-4D97-AF65-F5344CB8AC3E}">
        <p14:creationId xmlns:p14="http://schemas.microsoft.com/office/powerpoint/2010/main" val="419400818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FB26EA2D-9E79-1A78-DFFE-14DCF55DC944}"/>
              </a:ext>
            </a:extLst>
          </p:cNvPr>
          <p:cNvSpPr>
            <a:spLocks noChangeArrowheads="1"/>
          </p:cNvSpPr>
          <p:nvPr/>
        </p:nvSpPr>
        <p:spPr bwMode="auto">
          <a:xfrm>
            <a:off x="2833141" y="468813"/>
            <a:ext cx="4444709" cy="665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49197" rIns="1921857"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1" i="0" u="none" strike="noStrike" cap="none" normalizeH="0" baseline="0" dirty="0">
              <a:ln>
                <a:noFill/>
              </a:ln>
              <a:solidFill>
                <a:schemeClr val="tx1"/>
              </a:solidFill>
              <a:effectLst/>
              <a:latin typeface="Arial" panose="020B0604020202020204" pitchFamily="34" charset="0"/>
              <a:ea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chemeClr val="tx1"/>
                </a:solidFill>
                <a:effectLst/>
                <a:latin typeface="Arial" panose="020B0604020202020204" pitchFamily="34" charset="0"/>
              </a:rPr>
              <a:t>View &amp;Buy Products</a:t>
            </a:r>
          </a:p>
        </p:txBody>
      </p:sp>
      <p:sp>
        <p:nvSpPr>
          <p:cNvPr id="7" name="Rectangle 3">
            <a:extLst>
              <a:ext uri="{FF2B5EF4-FFF2-40B4-BE49-F238E27FC236}">
                <a16:creationId xmlns:a16="http://schemas.microsoft.com/office/drawing/2014/main" id="{EC70D267-34BE-9BDE-856E-8406C83F0961}"/>
              </a:ext>
            </a:extLst>
          </p:cNvPr>
          <p:cNvSpPr>
            <a:spLocks noChangeArrowheads="1"/>
          </p:cNvSpPr>
          <p:nvPr/>
        </p:nvSpPr>
        <p:spPr bwMode="auto">
          <a:xfrm>
            <a:off x="2833141" y="610209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49197" rIns="1921857"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800" b="1" i="0" u="none" strike="noStrike" cap="none" normalizeH="0" baseline="0">
              <a:ln>
                <a:noFill/>
              </a:ln>
              <a:solidFill>
                <a:schemeClr val="tx1"/>
              </a:solidFill>
              <a:effectLst/>
              <a:latin typeface="Arial" panose="020B0604020202020204" pitchFamily="34" charset="0"/>
              <a:ea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4" name="Picture 3">
            <a:extLst>
              <a:ext uri="{FF2B5EF4-FFF2-40B4-BE49-F238E27FC236}">
                <a16:creationId xmlns:a16="http://schemas.microsoft.com/office/drawing/2014/main" id="{52EFB86D-DA53-CCA1-C1B3-7C4DEDF945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713872" y="1392709"/>
            <a:ext cx="3748966" cy="4996478"/>
          </a:xfrm>
          <a:prstGeom prst="rect">
            <a:avLst/>
          </a:prstGeom>
        </p:spPr>
      </p:pic>
    </p:spTree>
    <p:extLst>
      <p:ext uri="{BB962C8B-B14F-4D97-AF65-F5344CB8AC3E}">
        <p14:creationId xmlns:p14="http://schemas.microsoft.com/office/powerpoint/2010/main" val="160454823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0AB426-5B7C-607E-D413-5D2C9495CC0A}"/>
              </a:ext>
            </a:extLst>
          </p:cNvPr>
          <p:cNvSpPr>
            <a:spLocks noGrp="1"/>
          </p:cNvSpPr>
          <p:nvPr>
            <p:ph type="ctrTitle"/>
          </p:nvPr>
        </p:nvSpPr>
        <p:spPr>
          <a:xfrm>
            <a:off x="1804139" y="3095244"/>
            <a:ext cx="4169664" cy="667512"/>
          </a:xfrm>
        </p:spPr>
        <p:txBody>
          <a:bodyPr/>
          <a:lstStyle/>
          <a:p>
            <a:r>
              <a:rPr lang="en-US" dirty="0"/>
              <a:t>THANK YOU</a:t>
            </a:r>
          </a:p>
        </p:txBody>
      </p:sp>
    </p:spTree>
    <p:extLst>
      <p:ext uri="{BB962C8B-B14F-4D97-AF65-F5344CB8AC3E}">
        <p14:creationId xmlns:p14="http://schemas.microsoft.com/office/powerpoint/2010/main" val="10039624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DFBDE-EECC-FF11-4F43-0F84C80C6AD7}"/>
              </a:ext>
            </a:extLst>
          </p:cNvPr>
          <p:cNvSpPr>
            <a:spLocks noGrp="1"/>
          </p:cNvSpPr>
          <p:nvPr>
            <p:ph type="title"/>
          </p:nvPr>
        </p:nvSpPr>
        <p:spPr>
          <a:xfrm>
            <a:off x="-1374648" y="454152"/>
            <a:ext cx="10671048" cy="626503"/>
          </a:xfrm>
        </p:spPr>
        <p:txBody>
          <a:bodyPr/>
          <a:lstStyle/>
          <a:p>
            <a:r>
              <a:rPr lang="en-US" sz="3200" b="1" dirty="0"/>
              <a:t>PROPOSED SYSTEM</a:t>
            </a:r>
            <a:br>
              <a:rPr lang="en-US" sz="4400" b="1" dirty="0"/>
            </a:br>
            <a:endParaRPr lang="en-US" dirty="0"/>
          </a:p>
        </p:txBody>
      </p:sp>
      <p:sp>
        <p:nvSpPr>
          <p:cNvPr id="3" name="Content Placeholder 2">
            <a:extLst>
              <a:ext uri="{FF2B5EF4-FFF2-40B4-BE49-F238E27FC236}">
                <a16:creationId xmlns:a16="http://schemas.microsoft.com/office/drawing/2014/main" id="{F46E3D1B-DB19-56B5-F8A6-FF184F54C9BB}"/>
              </a:ext>
            </a:extLst>
          </p:cNvPr>
          <p:cNvSpPr>
            <a:spLocks noGrp="1"/>
          </p:cNvSpPr>
          <p:nvPr>
            <p:ph sz="half" idx="1"/>
          </p:nvPr>
        </p:nvSpPr>
        <p:spPr>
          <a:xfrm>
            <a:off x="863571" y="1366420"/>
            <a:ext cx="11119104" cy="4434840"/>
          </a:xfrm>
        </p:spPr>
        <p:txBody>
          <a:bodyPr/>
          <a:lstStyle/>
          <a:p>
            <a:r>
              <a:rPr lang="en-US" sz="2400" dirty="0">
                <a:solidFill>
                  <a:schemeClr val="tx1"/>
                </a:solidFill>
                <a:effectLst/>
                <a:latin typeface="Times New Roman" panose="02020603050405020304" pitchFamily="18" charset="0"/>
                <a:ea typeface="Times New Roman" panose="02020603050405020304" pitchFamily="18" charset="0"/>
              </a:rPr>
              <a:t>In the existing system, all data processing is done manually.</a:t>
            </a:r>
          </a:p>
          <a:p>
            <a:r>
              <a:rPr lang="en-US" sz="2400" dirty="0">
                <a:solidFill>
                  <a:schemeClr val="tx1"/>
                </a:solidFill>
                <a:effectLst/>
                <a:latin typeface="Times New Roman" panose="02020603050405020304" pitchFamily="18" charset="0"/>
                <a:ea typeface="Times New Roman" panose="02020603050405020304" pitchFamily="18" charset="0"/>
              </a:rPr>
              <a:t>By</a:t>
            </a:r>
            <a:r>
              <a:rPr lang="en-US" sz="2400" spc="5" dirty="0">
                <a:solidFill>
                  <a:schemeClr val="tx1"/>
                </a:solidFill>
                <a:effectLst/>
                <a:latin typeface="Times New Roman" panose="02020603050405020304" pitchFamily="18" charset="0"/>
                <a:ea typeface="Times New Roman" panose="02020603050405020304" pitchFamily="18" charset="0"/>
              </a:rPr>
              <a:t> </a:t>
            </a:r>
            <a:r>
              <a:rPr lang="en-US" sz="2400" dirty="0">
                <a:solidFill>
                  <a:schemeClr val="tx1"/>
                </a:solidFill>
                <a:effectLst/>
                <a:latin typeface="Times New Roman" panose="02020603050405020304" pitchFamily="18" charset="0"/>
                <a:ea typeface="Times New Roman" panose="02020603050405020304" pitchFamily="18" charset="0"/>
              </a:rPr>
              <a:t>implementing</a:t>
            </a:r>
            <a:r>
              <a:rPr lang="en-US" sz="2400" spc="5" dirty="0">
                <a:solidFill>
                  <a:schemeClr val="tx1"/>
                </a:solidFill>
                <a:effectLst/>
                <a:latin typeface="Times New Roman" panose="02020603050405020304" pitchFamily="18" charset="0"/>
                <a:ea typeface="Times New Roman" panose="02020603050405020304" pitchFamily="18" charset="0"/>
              </a:rPr>
              <a:t> </a:t>
            </a:r>
            <a:r>
              <a:rPr lang="en-US" sz="2400" dirty="0">
                <a:solidFill>
                  <a:schemeClr val="tx1"/>
                </a:solidFill>
                <a:effectLst/>
                <a:latin typeface="Times New Roman" panose="02020603050405020304" pitchFamily="18" charset="0"/>
                <a:ea typeface="Times New Roman" panose="02020603050405020304" pitchFamily="18" charset="0"/>
              </a:rPr>
              <a:t>a</a:t>
            </a:r>
            <a:r>
              <a:rPr lang="en-US" sz="2400" spc="5" dirty="0">
                <a:solidFill>
                  <a:schemeClr val="tx1"/>
                </a:solidFill>
                <a:effectLst/>
                <a:latin typeface="Times New Roman" panose="02020603050405020304" pitchFamily="18" charset="0"/>
                <a:ea typeface="Times New Roman" panose="02020603050405020304" pitchFamily="18" charset="0"/>
              </a:rPr>
              <a:t> </a:t>
            </a:r>
            <a:r>
              <a:rPr lang="en-US" sz="2400" dirty="0">
                <a:solidFill>
                  <a:schemeClr val="tx1"/>
                </a:solidFill>
                <a:effectLst/>
                <a:latin typeface="Times New Roman" panose="02020603050405020304" pitchFamily="18" charset="0"/>
                <a:ea typeface="Times New Roman" panose="02020603050405020304" pitchFamily="18" charset="0"/>
              </a:rPr>
              <a:t>computerized</a:t>
            </a:r>
            <a:r>
              <a:rPr lang="en-US" sz="2400" spc="5" dirty="0">
                <a:solidFill>
                  <a:schemeClr val="tx1"/>
                </a:solidFill>
                <a:effectLst/>
                <a:latin typeface="Times New Roman" panose="02020603050405020304" pitchFamily="18" charset="0"/>
                <a:ea typeface="Times New Roman" panose="02020603050405020304" pitchFamily="18" charset="0"/>
              </a:rPr>
              <a:t> </a:t>
            </a:r>
            <a:r>
              <a:rPr lang="en-US" sz="2400" dirty="0">
                <a:solidFill>
                  <a:schemeClr val="tx1"/>
                </a:solidFill>
                <a:effectLst/>
                <a:latin typeface="Times New Roman" panose="02020603050405020304" pitchFamily="18" charset="0"/>
                <a:ea typeface="Times New Roman" panose="02020603050405020304" pitchFamily="18" charset="0"/>
              </a:rPr>
              <a:t>system,</a:t>
            </a:r>
            <a:r>
              <a:rPr lang="en-US" sz="2400" spc="5" dirty="0">
                <a:solidFill>
                  <a:schemeClr val="tx1"/>
                </a:solidFill>
                <a:effectLst/>
                <a:latin typeface="Times New Roman" panose="02020603050405020304" pitchFamily="18" charset="0"/>
                <a:ea typeface="Times New Roman" panose="02020603050405020304" pitchFamily="18" charset="0"/>
              </a:rPr>
              <a:t> </a:t>
            </a:r>
            <a:r>
              <a:rPr lang="en-US" sz="2400" dirty="0">
                <a:solidFill>
                  <a:schemeClr val="tx1"/>
                </a:solidFill>
                <a:effectLst/>
                <a:latin typeface="Times New Roman" panose="02020603050405020304" pitchFamily="18" charset="0"/>
                <a:ea typeface="Times New Roman" panose="02020603050405020304" pitchFamily="18" charset="0"/>
              </a:rPr>
              <a:t>the</a:t>
            </a:r>
            <a:r>
              <a:rPr lang="en-US" sz="2400" spc="-305" dirty="0">
                <a:solidFill>
                  <a:schemeClr val="tx1"/>
                </a:solidFill>
                <a:effectLst/>
                <a:latin typeface="Times New Roman" panose="02020603050405020304" pitchFamily="18" charset="0"/>
                <a:ea typeface="Times New Roman" panose="02020603050405020304" pitchFamily="18" charset="0"/>
              </a:rPr>
              <a:t> </a:t>
            </a:r>
            <a:r>
              <a:rPr lang="en-US" sz="2400" dirty="0">
                <a:solidFill>
                  <a:schemeClr val="tx1"/>
                </a:solidFill>
                <a:effectLst/>
                <a:latin typeface="Times New Roman" panose="02020603050405020304" pitchFamily="18" charset="0"/>
                <a:ea typeface="Times New Roman" panose="02020603050405020304" pitchFamily="18" charset="0"/>
              </a:rPr>
              <a:t>limitation in the present system will be reduced. </a:t>
            </a:r>
          </a:p>
          <a:p>
            <a:r>
              <a:rPr lang="en-US" sz="2400" dirty="0">
                <a:solidFill>
                  <a:schemeClr val="tx1"/>
                </a:solidFill>
                <a:effectLst/>
                <a:latin typeface="Times New Roman" panose="02020603050405020304" pitchFamily="18" charset="0"/>
                <a:ea typeface="Times New Roman" panose="02020603050405020304" pitchFamily="18" charset="0"/>
              </a:rPr>
              <a:t>Manpower can be reduced to</a:t>
            </a:r>
            <a:r>
              <a:rPr lang="en-US" sz="2400" spc="-305" dirty="0">
                <a:solidFill>
                  <a:schemeClr val="tx1"/>
                </a:solidFill>
                <a:effectLst/>
                <a:latin typeface="Times New Roman" panose="02020603050405020304" pitchFamily="18" charset="0"/>
                <a:ea typeface="Times New Roman" panose="02020603050405020304" pitchFamily="18" charset="0"/>
              </a:rPr>
              <a:t> </a:t>
            </a:r>
            <a:r>
              <a:rPr lang="en-US" sz="2400" dirty="0">
                <a:solidFill>
                  <a:schemeClr val="tx1"/>
                </a:solidFill>
                <a:effectLst/>
                <a:latin typeface="Times New Roman" panose="02020603050405020304" pitchFamily="18" charset="0"/>
                <a:ea typeface="Times New Roman" panose="02020603050405020304" pitchFamily="18" charset="0"/>
              </a:rPr>
              <a:t>a great extent and efficiency and accuracy can be increased to the manifold</a:t>
            </a:r>
          </a:p>
          <a:p>
            <a:r>
              <a:rPr lang="en-US" sz="2400" dirty="0">
                <a:solidFill>
                  <a:schemeClr val="tx1"/>
                </a:solidFill>
                <a:effectLst/>
                <a:latin typeface="Times New Roman" panose="02020603050405020304" pitchFamily="18" charset="0"/>
                <a:ea typeface="Times New Roman" panose="02020603050405020304" pitchFamily="18" charset="0"/>
              </a:rPr>
              <a:t> The main objective of this application</a:t>
            </a:r>
            <a:r>
              <a:rPr lang="en-US" sz="2400" spc="-305" dirty="0">
                <a:solidFill>
                  <a:schemeClr val="tx1"/>
                </a:solidFill>
                <a:effectLst/>
                <a:latin typeface="Times New Roman" panose="02020603050405020304" pitchFamily="18" charset="0"/>
                <a:ea typeface="Times New Roman" panose="02020603050405020304" pitchFamily="18" charset="0"/>
              </a:rPr>
              <a:t> </a:t>
            </a:r>
            <a:r>
              <a:rPr lang="en-US" sz="2400" dirty="0">
                <a:solidFill>
                  <a:schemeClr val="tx1"/>
                </a:solidFill>
                <a:effectLst/>
                <a:latin typeface="Times New Roman" panose="02020603050405020304" pitchFamily="18" charset="0"/>
                <a:ea typeface="Times New Roman" panose="02020603050405020304" pitchFamily="18" charset="0"/>
              </a:rPr>
              <a:t>is</a:t>
            </a:r>
            <a:r>
              <a:rPr lang="en-US" sz="2400" spc="-25" dirty="0">
                <a:solidFill>
                  <a:schemeClr val="tx1"/>
                </a:solidFill>
                <a:effectLst/>
                <a:latin typeface="Times New Roman" panose="02020603050405020304" pitchFamily="18" charset="0"/>
                <a:ea typeface="Times New Roman" panose="02020603050405020304" pitchFamily="18" charset="0"/>
              </a:rPr>
              <a:t> </a:t>
            </a:r>
            <a:r>
              <a:rPr lang="en-US" sz="2400" dirty="0">
                <a:solidFill>
                  <a:schemeClr val="tx1"/>
                </a:solidFill>
                <a:effectLst/>
                <a:latin typeface="Times New Roman" panose="02020603050405020304" pitchFamily="18" charset="0"/>
                <a:ea typeface="Times New Roman" panose="02020603050405020304" pitchFamily="18" charset="0"/>
              </a:rPr>
              <a:t>to</a:t>
            </a:r>
            <a:r>
              <a:rPr lang="en-US" sz="2400" spc="-35" dirty="0">
                <a:solidFill>
                  <a:schemeClr val="tx1"/>
                </a:solidFill>
                <a:effectLst/>
                <a:latin typeface="Times New Roman" panose="02020603050405020304" pitchFamily="18" charset="0"/>
                <a:ea typeface="Times New Roman" panose="02020603050405020304" pitchFamily="18" charset="0"/>
              </a:rPr>
              <a:t> </a:t>
            </a:r>
            <a:r>
              <a:rPr lang="en-US" sz="2400" dirty="0">
                <a:solidFill>
                  <a:schemeClr val="tx1"/>
                </a:solidFill>
                <a:effectLst/>
                <a:latin typeface="Times New Roman" panose="02020603050405020304" pitchFamily="18" charset="0"/>
                <a:ea typeface="Times New Roman" panose="02020603050405020304" pitchFamily="18" charset="0"/>
              </a:rPr>
              <a:t>make</a:t>
            </a:r>
            <a:r>
              <a:rPr lang="en-US" sz="2400" spc="-35" dirty="0">
                <a:solidFill>
                  <a:schemeClr val="tx1"/>
                </a:solidFill>
                <a:effectLst/>
                <a:latin typeface="Times New Roman" panose="02020603050405020304" pitchFamily="18" charset="0"/>
                <a:ea typeface="Times New Roman" panose="02020603050405020304" pitchFamily="18" charset="0"/>
              </a:rPr>
              <a:t> </a:t>
            </a:r>
            <a:r>
              <a:rPr lang="en-US" sz="2400" dirty="0">
                <a:solidFill>
                  <a:schemeClr val="tx1"/>
                </a:solidFill>
                <a:effectLst/>
                <a:latin typeface="Times New Roman" panose="02020603050405020304" pitchFamily="18" charset="0"/>
                <a:ea typeface="Times New Roman" panose="02020603050405020304" pitchFamily="18" charset="0"/>
              </a:rPr>
              <a:t>contract</a:t>
            </a:r>
            <a:r>
              <a:rPr lang="en-US" sz="2400" spc="-25" dirty="0">
                <a:solidFill>
                  <a:schemeClr val="tx1"/>
                </a:solidFill>
                <a:effectLst/>
                <a:latin typeface="Times New Roman" panose="02020603050405020304" pitchFamily="18" charset="0"/>
                <a:ea typeface="Times New Roman" panose="02020603050405020304" pitchFamily="18" charset="0"/>
              </a:rPr>
              <a:t> </a:t>
            </a:r>
            <a:r>
              <a:rPr lang="en-US" sz="2400" dirty="0">
                <a:solidFill>
                  <a:schemeClr val="tx1"/>
                </a:solidFill>
                <a:effectLst/>
                <a:latin typeface="Times New Roman" panose="02020603050405020304" pitchFamily="18" charset="0"/>
                <a:ea typeface="Times New Roman" panose="02020603050405020304" pitchFamily="18" charset="0"/>
              </a:rPr>
              <a:t>work</a:t>
            </a:r>
            <a:r>
              <a:rPr lang="en-US" sz="2400" spc="-25" dirty="0">
                <a:solidFill>
                  <a:schemeClr val="tx1"/>
                </a:solidFill>
                <a:effectLst/>
                <a:latin typeface="Times New Roman" panose="02020603050405020304" pitchFamily="18" charset="0"/>
                <a:ea typeface="Times New Roman" panose="02020603050405020304" pitchFamily="18" charset="0"/>
              </a:rPr>
              <a:t> </a:t>
            </a:r>
            <a:r>
              <a:rPr lang="en-US" sz="2400" dirty="0">
                <a:solidFill>
                  <a:schemeClr val="tx1"/>
                </a:solidFill>
                <a:effectLst/>
                <a:latin typeface="Times New Roman" panose="02020603050405020304" pitchFamily="18" charset="0"/>
                <a:ea typeface="Times New Roman" panose="02020603050405020304" pitchFamily="18" charset="0"/>
              </a:rPr>
              <a:t>available</a:t>
            </a:r>
            <a:r>
              <a:rPr lang="en-US" sz="2400" spc="-30" dirty="0">
                <a:solidFill>
                  <a:schemeClr val="tx1"/>
                </a:solidFill>
                <a:effectLst/>
                <a:latin typeface="Times New Roman" panose="02020603050405020304" pitchFamily="18" charset="0"/>
                <a:ea typeface="Times New Roman" panose="02020603050405020304" pitchFamily="18" charset="0"/>
              </a:rPr>
              <a:t> </a:t>
            </a:r>
            <a:r>
              <a:rPr lang="en-US" sz="2400" dirty="0">
                <a:solidFill>
                  <a:schemeClr val="tx1"/>
                </a:solidFill>
                <a:effectLst/>
                <a:latin typeface="Times New Roman" panose="02020603050405020304" pitchFamily="18" charset="0"/>
                <a:ea typeface="Times New Roman" panose="02020603050405020304" pitchFamily="18" charset="0"/>
              </a:rPr>
              <a:t>to</a:t>
            </a:r>
            <a:r>
              <a:rPr lang="en-US" sz="2400" spc="-20" dirty="0">
                <a:solidFill>
                  <a:schemeClr val="tx1"/>
                </a:solidFill>
                <a:effectLst/>
                <a:latin typeface="Times New Roman" panose="02020603050405020304" pitchFamily="18" charset="0"/>
                <a:ea typeface="Times New Roman" panose="02020603050405020304" pitchFamily="18" charset="0"/>
              </a:rPr>
              <a:t> </a:t>
            </a:r>
            <a:r>
              <a:rPr lang="en-US" sz="2400" dirty="0">
                <a:solidFill>
                  <a:schemeClr val="tx1"/>
                </a:solidFill>
                <a:effectLst/>
                <a:latin typeface="Times New Roman" panose="02020603050405020304" pitchFamily="18" charset="0"/>
                <a:ea typeface="Times New Roman" panose="02020603050405020304" pitchFamily="18" charset="0"/>
              </a:rPr>
              <a:t>everyone.</a:t>
            </a:r>
            <a:r>
              <a:rPr lang="en-US" sz="2400" spc="-25" dirty="0">
                <a:solidFill>
                  <a:schemeClr val="tx1"/>
                </a:solidFill>
                <a:effectLst/>
                <a:latin typeface="Times New Roman" panose="02020603050405020304" pitchFamily="18" charset="0"/>
                <a:ea typeface="Times New Roman" panose="02020603050405020304" pitchFamily="18" charset="0"/>
              </a:rPr>
              <a:t> </a:t>
            </a:r>
            <a:r>
              <a:rPr lang="en-US" sz="2400" dirty="0">
                <a:solidFill>
                  <a:schemeClr val="tx1"/>
                </a:solidFill>
                <a:effectLst/>
                <a:latin typeface="Times New Roman" panose="02020603050405020304" pitchFamily="18" charset="0"/>
                <a:ea typeface="Times New Roman" panose="02020603050405020304" pitchFamily="18" charset="0"/>
              </a:rPr>
              <a:t>This</a:t>
            </a:r>
            <a:r>
              <a:rPr lang="en-US" sz="2400" spc="-30" dirty="0">
                <a:solidFill>
                  <a:schemeClr val="tx1"/>
                </a:solidFill>
                <a:effectLst/>
                <a:latin typeface="Times New Roman" panose="02020603050405020304" pitchFamily="18" charset="0"/>
                <a:ea typeface="Times New Roman" panose="02020603050405020304" pitchFamily="18" charset="0"/>
              </a:rPr>
              <a:t> </a:t>
            </a:r>
            <a:r>
              <a:rPr lang="en-US" sz="2400" dirty="0">
                <a:solidFill>
                  <a:schemeClr val="tx1"/>
                </a:solidFill>
                <a:effectLst/>
                <a:latin typeface="Times New Roman" panose="02020603050405020304" pitchFamily="18" charset="0"/>
                <a:ea typeface="Times New Roman" panose="02020603050405020304" pitchFamily="18" charset="0"/>
              </a:rPr>
              <a:t>contract</a:t>
            </a:r>
            <a:r>
              <a:rPr lang="en-US" sz="2400" spc="-25" dirty="0">
                <a:solidFill>
                  <a:schemeClr val="tx1"/>
                </a:solidFill>
                <a:effectLst/>
                <a:latin typeface="Times New Roman" panose="02020603050405020304" pitchFamily="18" charset="0"/>
                <a:ea typeface="Times New Roman" panose="02020603050405020304" pitchFamily="18" charset="0"/>
              </a:rPr>
              <a:t> </a:t>
            </a:r>
            <a:r>
              <a:rPr lang="en-US" sz="2400" dirty="0">
                <a:solidFill>
                  <a:schemeClr val="tx1"/>
                </a:solidFill>
                <a:effectLst/>
                <a:latin typeface="Times New Roman" panose="02020603050405020304" pitchFamily="18" charset="0"/>
                <a:ea typeface="Times New Roman" panose="02020603050405020304" pitchFamily="18" charset="0"/>
              </a:rPr>
              <a:t>application</a:t>
            </a:r>
            <a:r>
              <a:rPr lang="en-US" sz="2400" spc="-30" dirty="0">
                <a:solidFill>
                  <a:schemeClr val="tx1"/>
                </a:solidFill>
                <a:effectLst/>
                <a:latin typeface="Times New Roman" panose="02020603050405020304" pitchFamily="18" charset="0"/>
                <a:ea typeface="Times New Roman" panose="02020603050405020304" pitchFamily="18" charset="0"/>
              </a:rPr>
              <a:t> </a:t>
            </a:r>
            <a:r>
              <a:rPr lang="en-US" sz="2400" dirty="0">
                <a:solidFill>
                  <a:schemeClr val="tx1"/>
                </a:solidFill>
                <a:effectLst/>
                <a:latin typeface="Times New Roman" panose="02020603050405020304" pitchFamily="18" charset="0"/>
                <a:ea typeface="Times New Roman" panose="02020603050405020304" pitchFamily="18" charset="0"/>
              </a:rPr>
              <a:t>covers</a:t>
            </a:r>
            <a:r>
              <a:rPr lang="en-US" sz="2400" spc="-305" dirty="0">
                <a:solidFill>
                  <a:schemeClr val="tx1"/>
                </a:solidFill>
                <a:effectLst/>
                <a:latin typeface="Times New Roman" panose="02020603050405020304" pitchFamily="18" charset="0"/>
                <a:ea typeface="Times New Roman" panose="02020603050405020304" pitchFamily="18" charset="0"/>
              </a:rPr>
              <a:t> </a:t>
            </a:r>
            <a:r>
              <a:rPr lang="en-US" sz="2400" dirty="0">
                <a:solidFill>
                  <a:schemeClr val="tx1"/>
                </a:solidFill>
                <a:effectLst/>
                <a:latin typeface="Times New Roman" panose="02020603050405020304" pitchFamily="18" charset="0"/>
                <a:ea typeface="Times New Roman" panose="02020603050405020304" pitchFamily="18" charset="0"/>
              </a:rPr>
              <a:t>all existing contract work in the community. This will benefit both job seekers</a:t>
            </a:r>
            <a:r>
              <a:rPr lang="en-US" sz="2400" spc="5" dirty="0">
                <a:solidFill>
                  <a:schemeClr val="tx1"/>
                </a:solidFill>
                <a:effectLst/>
                <a:latin typeface="Times New Roman" panose="02020603050405020304" pitchFamily="18" charset="0"/>
                <a:ea typeface="Times New Roman" panose="02020603050405020304" pitchFamily="18" charset="0"/>
              </a:rPr>
              <a:t> </a:t>
            </a:r>
            <a:r>
              <a:rPr lang="en-US" sz="2400" dirty="0">
                <a:solidFill>
                  <a:schemeClr val="tx1"/>
                </a:solidFill>
                <a:effectLst/>
                <a:latin typeface="Times New Roman" panose="02020603050405020304" pitchFamily="18" charset="0"/>
                <a:ea typeface="Times New Roman" panose="02020603050405020304" pitchFamily="18" charset="0"/>
              </a:rPr>
              <a:t>and customers. The Simple user interface. This allows the customer to select their</a:t>
            </a:r>
            <a:r>
              <a:rPr lang="en-US" sz="2400" spc="5" dirty="0">
                <a:solidFill>
                  <a:schemeClr val="tx1"/>
                </a:solidFill>
                <a:effectLst/>
                <a:latin typeface="Times New Roman" panose="02020603050405020304" pitchFamily="18" charset="0"/>
                <a:ea typeface="Times New Roman" panose="02020603050405020304" pitchFamily="18" charset="0"/>
              </a:rPr>
              <a:t> </a:t>
            </a:r>
            <a:r>
              <a:rPr lang="en-US" sz="2400" dirty="0">
                <a:solidFill>
                  <a:schemeClr val="tx1"/>
                </a:solidFill>
                <a:effectLst/>
                <a:latin typeface="Times New Roman" panose="02020603050405020304" pitchFamily="18" charset="0"/>
                <a:ea typeface="Times New Roman" panose="02020603050405020304" pitchFamily="18" charset="0"/>
              </a:rPr>
              <a:t>contractors</a:t>
            </a:r>
            <a:r>
              <a:rPr lang="en-US" sz="2400" spc="-15" dirty="0">
                <a:solidFill>
                  <a:schemeClr val="tx1"/>
                </a:solidFill>
                <a:effectLst/>
                <a:latin typeface="Times New Roman" panose="02020603050405020304" pitchFamily="18" charset="0"/>
                <a:ea typeface="Times New Roman" panose="02020603050405020304" pitchFamily="18" charset="0"/>
              </a:rPr>
              <a:t> </a:t>
            </a:r>
            <a:r>
              <a:rPr lang="en-US" sz="2400" dirty="0">
                <a:solidFill>
                  <a:schemeClr val="tx1"/>
                </a:solidFill>
                <a:effectLst/>
                <a:latin typeface="Times New Roman" panose="02020603050405020304" pitchFamily="18" charset="0"/>
                <a:ea typeface="Times New Roman" panose="02020603050405020304" pitchFamily="18" charset="0"/>
              </a:rPr>
              <a:t>and</a:t>
            </a:r>
            <a:r>
              <a:rPr lang="en-US" sz="2400" spc="-10" dirty="0">
                <a:solidFill>
                  <a:schemeClr val="tx1"/>
                </a:solidFill>
                <a:effectLst/>
                <a:latin typeface="Times New Roman" panose="02020603050405020304" pitchFamily="18" charset="0"/>
                <a:ea typeface="Times New Roman" panose="02020603050405020304" pitchFamily="18" charset="0"/>
              </a:rPr>
              <a:t> </a:t>
            </a:r>
            <a:r>
              <a:rPr lang="en-US" sz="2400" dirty="0">
                <a:solidFill>
                  <a:schemeClr val="tx1"/>
                </a:solidFill>
                <a:effectLst/>
                <a:latin typeface="Times New Roman" panose="02020603050405020304" pitchFamily="18" charset="0"/>
                <a:ea typeface="Times New Roman" panose="02020603050405020304" pitchFamily="18" charset="0"/>
              </a:rPr>
              <a:t>the</a:t>
            </a:r>
            <a:r>
              <a:rPr lang="en-US" sz="2400" spc="-25" dirty="0">
                <a:solidFill>
                  <a:schemeClr val="tx1"/>
                </a:solidFill>
                <a:effectLst/>
                <a:latin typeface="Times New Roman" panose="02020603050405020304" pitchFamily="18" charset="0"/>
                <a:ea typeface="Times New Roman" panose="02020603050405020304" pitchFamily="18" charset="0"/>
              </a:rPr>
              <a:t> </a:t>
            </a:r>
            <a:r>
              <a:rPr lang="en-US" sz="2400" dirty="0">
                <a:solidFill>
                  <a:schemeClr val="tx1"/>
                </a:solidFill>
                <a:effectLst/>
                <a:latin typeface="Times New Roman" panose="02020603050405020304" pitchFamily="18" charset="0"/>
                <a:ea typeface="Times New Roman" panose="02020603050405020304" pitchFamily="18" charset="0"/>
              </a:rPr>
              <a:t>contractor</a:t>
            </a:r>
            <a:r>
              <a:rPr lang="en-US" sz="2400" spc="-15" dirty="0">
                <a:solidFill>
                  <a:schemeClr val="tx1"/>
                </a:solidFill>
                <a:effectLst/>
                <a:latin typeface="Times New Roman" panose="02020603050405020304" pitchFamily="18" charset="0"/>
                <a:ea typeface="Times New Roman" panose="02020603050405020304" pitchFamily="18" charset="0"/>
              </a:rPr>
              <a:t> </a:t>
            </a:r>
            <a:r>
              <a:rPr lang="en-US" sz="2400" dirty="0">
                <a:solidFill>
                  <a:schemeClr val="tx1"/>
                </a:solidFill>
                <a:effectLst/>
                <a:latin typeface="Times New Roman" panose="02020603050405020304" pitchFamily="18" charset="0"/>
                <a:ea typeface="Times New Roman" panose="02020603050405020304" pitchFamily="18" charset="0"/>
              </a:rPr>
              <a:t>can</a:t>
            </a:r>
            <a:r>
              <a:rPr lang="en-US" sz="2400" spc="-5" dirty="0">
                <a:solidFill>
                  <a:schemeClr val="tx1"/>
                </a:solidFill>
                <a:effectLst/>
                <a:latin typeface="Times New Roman" panose="02020603050405020304" pitchFamily="18" charset="0"/>
                <a:ea typeface="Times New Roman" panose="02020603050405020304" pitchFamily="18" charset="0"/>
              </a:rPr>
              <a:t> </a:t>
            </a:r>
            <a:r>
              <a:rPr lang="en-US" sz="2400" dirty="0">
                <a:solidFill>
                  <a:schemeClr val="tx1"/>
                </a:solidFill>
                <a:effectLst/>
                <a:latin typeface="Times New Roman" panose="02020603050405020304" pitchFamily="18" charset="0"/>
                <a:ea typeface="Times New Roman" panose="02020603050405020304" pitchFamily="18" charset="0"/>
              </a:rPr>
              <a:t>take</a:t>
            </a:r>
            <a:r>
              <a:rPr lang="en-US" sz="2400" spc="-20" dirty="0">
                <a:solidFill>
                  <a:schemeClr val="tx1"/>
                </a:solidFill>
                <a:effectLst/>
                <a:latin typeface="Times New Roman" panose="02020603050405020304" pitchFamily="18" charset="0"/>
                <a:ea typeface="Times New Roman" panose="02020603050405020304" pitchFamily="18" charset="0"/>
              </a:rPr>
              <a:t> </a:t>
            </a:r>
            <a:r>
              <a:rPr lang="en-US" sz="2400" dirty="0">
                <a:solidFill>
                  <a:schemeClr val="tx1"/>
                </a:solidFill>
                <a:effectLst/>
                <a:latin typeface="Times New Roman" panose="02020603050405020304" pitchFamily="18" charset="0"/>
                <a:ea typeface="Times New Roman" panose="02020603050405020304" pitchFamily="18" charset="0"/>
              </a:rPr>
              <a:t>over</a:t>
            </a:r>
            <a:r>
              <a:rPr lang="en-US" sz="2400" spc="-10" dirty="0">
                <a:solidFill>
                  <a:schemeClr val="tx1"/>
                </a:solidFill>
                <a:effectLst/>
                <a:latin typeface="Times New Roman" panose="02020603050405020304" pitchFamily="18" charset="0"/>
                <a:ea typeface="Times New Roman" panose="02020603050405020304" pitchFamily="18" charset="0"/>
              </a:rPr>
              <a:t> </a:t>
            </a:r>
            <a:r>
              <a:rPr lang="en-US" sz="2400" dirty="0">
                <a:solidFill>
                  <a:schemeClr val="tx1"/>
                </a:solidFill>
                <a:effectLst/>
                <a:latin typeface="Times New Roman" panose="02020603050405020304" pitchFamily="18" charset="0"/>
                <a:ea typeface="Times New Roman" panose="02020603050405020304" pitchFamily="18" charset="0"/>
              </a:rPr>
              <a:t>the</a:t>
            </a:r>
            <a:r>
              <a:rPr lang="en-US" sz="2400" spc="-20" dirty="0">
                <a:solidFill>
                  <a:schemeClr val="tx1"/>
                </a:solidFill>
                <a:effectLst/>
                <a:latin typeface="Times New Roman" panose="02020603050405020304" pitchFamily="18" charset="0"/>
                <a:ea typeface="Times New Roman" panose="02020603050405020304" pitchFamily="18" charset="0"/>
              </a:rPr>
              <a:t> </a:t>
            </a:r>
            <a:r>
              <a:rPr lang="en-US" sz="2400" dirty="0">
                <a:solidFill>
                  <a:schemeClr val="tx1"/>
                </a:solidFill>
                <a:effectLst/>
                <a:latin typeface="Times New Roman" panose="02020603050405020304" pitchFamily="18" charset="0"/>
                <a:ea typeface="Times New Roman" panose="02020603050405020304" pitchFamily="18" charset="0"/>
              </a:rPr>
              <a:t>customer’s</a:t>
            </a:r>
            <a:r>
              <a:rPr lang="en-US" sz="2400" spc="-5" dirty="0">
                <a:solidFill>
                  <a:schemeClr val="tx1"/>
                </a:solidFill>
                <a:effectLst/>
                <a:latin typeface="Times New Roman" panose="02020603050405020304" pitchFamily="18" charset="0"/>
                <a:ea typeface="Times New Roman" panose="02020603050405020304" pitchFamily="18" charset="0"/>
              </a:rPr>
              <a:t> </a:t>
            </a:r>
            <a:r>
              <a:rPr lang="en-US" sz="2400" dirty="0">
                <a:solidFill>
                  <a:schemeClr val="tx1"/>
                </a:solidFill>
                <a:effectLst/>
                <a:latin typeface="Times New Roman" panose="02020603050405020304" pitchFamily="18" charset="0"/>
                <a:ea typeface="Times New Roman" panose="02020603050405020304" pitchFamily="18" charset="0"/>
              </a:rPr>
              <a:t>work.</a:t>
            </a:r>
            <a:r>
              <a:rPr lang="en-US" sz="2400" spc="-10" dirty="0">
                <a:solidFill>
                  <a:schemeClr val="tx1"/>
                </a:solidFill>
                <a:effectLst/>
                <a:latin typeface="Times New Roman" panose="02020603050405020304" pitchFamily="18" charset="0"/>
                <a:ea typeface="Times New Roman" panose="02020603050405020304" pitchFamily="18" charset="0"/>
              </a:rPr>
              <a:t> </a:t>
            </a:r>
            <a:r>
              <a:rPr lang="en-US" sz="2400" dirty="0">
                <a:solidFill>
                  <a:schemeClr val="tx1"/>
                </a:solidFill>
                <a:effectLst/>
                <a:latin typeface="Times New Roman" panose="02020603050405020304" pitchFamily="18" charset="0"/>
                <a:ea typeface="Times New Roman" panose="02020603050405020304" pitchFamily="18" charset="0"/>
              </a:rPr>
              <a:t>easy</a:t>
            </a:r>
            <a:r>
              <a:rPr lang="en-US" sz="2400" spc="-10" dirty="0">
                <a:solidFill>
                  <a:schemeClr val="tx1"/>
                </a:solidFill>
                <a:effectLst/>
                <a:latin typeface="Times New Roman" panose="02020603050405020304" pitchFamily="18" charset="0"/>
                <a:ea typeface="Times New Roman" panose="02020603050405020304" pitchFamily="18" charset="0"/>
              </a:rPr>
              <a:t> </a:t>
            </a:r>
            <a:r>
              <a:rPr lang="en-US" sz="2400" dirty="0">
                <a:solidFill>
                  <a:schemeClr val="tx1"/>
                </a:solidFill>
                <a:effectLst/>
                <a:latin typeface="Times New Roman" panose="02020603050405020304" pitchFamily="18" charset="0"/>
                <a:ea typeface="Times New Roman" panose="02020603050405020304" pitchFamily="18" charset="0"/>
              </a:rPr>
              <a:t>to</a:t>
            </a:r>
            <a:r>
              <a:rPr lang="en-US" sz="2400" spc="-10" dirty="0">
                <a:solidFill>
                  <a:schemeClr val="tx1"/>
                </a:solidFill>
                <a:effectLst/>
                <a:latin typeface="Times New Roman" panose="02020603050405020304" pitchFamily="18" charset="0"/>
                <a:ea typeface="Times New Roman" panose="02020603050405020304" pitchFamily="18" charset="0"/>
              </a:rPr>
              <a:t> </a:t>
            </a:r>
            <a:r>
              <a:rPr lang="en-US" sz="2400" dirty="0">
                <a:solidFill>
                  <a:schemeClr val="tx1"/>
                </a:solidFill>
                <a:effectLst/>
                <a:latin typeface="Times New Roman" panose="02020603050405020304" pitchFamily="18" charset="0"/>
                <a:ea typeface="Times New Roman" panose="02020603050405020304" pitchFamily="18" charset="0"/>
              </a:rPr>
              <a:t>use.</a:t>
            </a:r>
          </a:p>
        </p:txBody>
      </p:sp>
    </p:spTree>
    <p:extLst>
      <p:ext uri="{BB962C8B-B14F-4D97-AF65-F5344CB8AC3E}">
        <p14:creationId xmlns:p14="http://schemas.microsoft.com/office/powerpoint/2010/main" val="10741143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B42ADA-0B51-B2EE-3680-62ACE288CAD2}"/>
              </a:ext>
            </a:extLst>
          </p:cNvPr>
          <p:cNvSpPr>
            <a:spLocks noGrp="1"/>
          </p:cNvSpPr>
          <p:nvPr>
            <p:ph type="title"/>
          </p:nvPr>
        </p:nvSpPr>
        <p:spPr>
          <a:xfrm>
            <a:off x="-709630" y="320040"/>
            <a:ext cx="10671048" cy="768096"/>
          </a:xfrm>
        </p:spPr>
        <p:txBody>
          <a:bodyPr/>
          <a:lstStyle/>
          <a:p>
            <a:r>
              <a:rPr lang="en-US" sz="4400" b="1" dirty="0">
                <a:cs typeface="Times New Roman"/>
              </a:rPr>
              <a:t>FEASIBILITY STUDY</a:t>
            </a:r>
            <a:br>
              <a:rPr lang="en-US" sz="6000" b="1" dirty="0">
                <a:cs typeface="Times New Roman"/>
              </a:rPr>
            </a:br>
            <a:endParaRPr lang="en-US" dirty="0"/>
          </a:p>
        </p:txBody>
      </p:sp>
      <p:sp>
        <p:nvSpPr>
          <p:cNvPr id="3" name="Content Placeholder 2">
            <a:extLst>
              <a:ext uri="{FF2B5EF4-FFF2-40B4-BE49-F238E27FC236}">
                <a16:creationId xmlns:a16="http://schemas.microsoft.com/office/drawing/2014/main" id="{459BEAF0-1F92-2BB4-0E81-982C41A2739A}"/>
              </a:ext>
            </a:extLst>
          </p:cNvPr>
          <p:cNvSpPr>
            <a:spLocks noGrp="1"/>
          </p:cNvSpPr>
          <p:nvPr>
            <p:ph sz="half" idx="1"/>
          </p:nvPr>
        </p:nvSpPr>
        <p:spPr>
          <a:xfrm>
            <a:off x="594083" y="1274618"/>
            <a:ext cx="11119104" cy="5263342"/>
          </a:xfrm>
        </p:spPr>
        <p:txBody>
          <a:bodyPr/>
          <a:lstStyle/>
          <a:p>
            <a:pPr marL="0" indent="0" algn="just">
              <a:buNone/>
            </a:pPr>
            <a:r>
              <a:rPr lang="en-US" sz="2800" dirty="0">
                <a:solidFill>
                  <a:schemeClr val="tx1"/>
                </a:solidFill>
                <a:effectLst/>
                <a:latin typeface="Times New Roman" panose="02020603050405020304" pitchFamily="18" charset="0"/>
                <a:ea typeface="Times New Roman" panose="02020603050405020304" pitchFamily="18" charset="0"/>
              </a:rPr>
              <a:t>The feasibility study is made to see if the project on completion will serve the purpose of the organization for the amount of work, effort, and time spent on it. The feasibility study lets the developer predict the future of the project and its benefit. The feasibility study is a test of the system proposed regarding its workability, impact on the organization, ability to meet the needs, and effective use of resources.</a:t>
            </a:r>
          </a:p>
          <a:p>
            <a:pPr marL="0" indent="0" algn="just">
              <a:buNone/>
            </a:pPr>
            <a:endParaRPr lang="en-US" sz="2800" dirty="0">
              <a:solidFill>
                <a:schemeClr val="tx1"/>
              </a:solidFill>
              <a:effectLst/>
              <a:latin typeface="Times New Roman" panose="02020603050405020304" pitchFamily="18" charset="0"/>
              <a:ea typeface="Times New Roman" panose="02020603050405020304" pitchFamily="18" charset="0"/>
            </a:endParaRPr>
          </a:p>
          <a:p>
            <a:r>
              <a:rPr lang="en-US" sz="2800" b="1" dirty="0">
                <a:solidFill>
                  <a:schemeClr val="tx1"/>
                </a:solidFill>
                <a:latin typeface="Times New Roman"/>
                <a:cs typeface="Times New Roman"/>
              </a:rPr>
              <a:t> </a:t>
            </a:r>
            <a:r>
              <a:rPr lang="en-US" sz="2800" dirty="0">
                <a:solidFill>
                  <a:schemeClr val="tx1"/>
                </a:solidFill>
              </a:rPr>
              <a:t>Economic Feasibility </a:t>
            </a:r>
          </a:p>
          <a:p>
            <a:r>
              <a:rPr lang="en-US" sz="2800" dirty="0">
                <a:solidFill>
                  <a:schemeClr val="tx1"/>
                </a:solidFill>
              </a:rPr>
              <a:t> Technical Feasibility </a:t>
            </a:r>
          </a:p>
          <a:p>
            <a:r>
              <a:rPr lang="en-US" sz="2800" dirty="0">
                <a:solidFill>
                  <a:schemeClr val="tx1"/>
                </a:solidFill>
              </a:rPr>
              <a:t> </a:t>
            </a:r>
            <a:r>
              <a:rPr lang="en-US" sz="2800" dirty="0" err="1">
                <a:solidFill>
                  <a:schemeClr val="tx1"/>
                </a:solidFill>
              </a:rPr>
              <a:t>Behavioural</a:t>
            </a:r>
            <a:r>
              <a:rPr lang="en-US" sz="2800" dirty="0">
                <a:solidFill>
                  <a:schemeClr val="tx1"/>
                </a:solidFill>
              </a:rPr>
              <a:t> Feasibility </a:t>
            </a:r>
          </a:p>
          <a:p>
            <a:r>
              <a:rPr lang="en-US" sz="2800" b="1" dirty="0">
                <a:solidFill>
                  <a:schemeClr val="tx1"/>
                </a:solidFill>
                <a:latin typeface="Times New Roman"/>
                <a:cs typeface="Times New Roman"/>
              </a:rPr>
              <a:t> </a:t>
            </a:r>
            <a:r>
              <a:rPr lang="en-US" sz="2800" dirty="0">
                <a:solidFill>
                  <a:schemeClr val="tx1"/>
                </a:solidFill>
              </a:rPr>
              <a:t>Legal Feasibility</a:t>
            </a:r>
          </a:p>
          <a:p>
            <a:pPr marL="0" indent="0" algn="just">
              <a:buNone/>
            </a:pPr>
            <a:endParaRPr lang="en-US" sz="2800" dirty="0"/>
          </a:p>
        </p:txBody>
      </p:sp>
    </p:spTree>
    <p:extLst>
      <p:ext uri="{BB962C8B-B14F-4D97-AF65-F5344CB8AC3E}">
        <p14:creationId xmlns:p14="http://schemas.microsoft.com/office/powerpoint/2010/main" val="21323293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49BE2CF-EEE4-98EB-EBB8-366A6DCA017B}"/>
              </a:ext>
            </a:extLst>
          </p:cNvPr>
          <p:cNvSpPr>
            <a:spLocks noGrp="1"/>
          </p:cNvSpPr>
          <p:nvPr>
            <p:ph sz="half" idx="1"/>
          </p:nvPr>
        </p:nvSpPr>
        <p:spPr>
          <a:xfrm>
            <a:off x="775854" y="168812"/>
            <a:ext cx="10882745" cy="6414868"/>
          </a:xfrm>
        </p:spPr>
        <p:txBody>
          <a:bodyPr/>
          <a:lstStyle/>
          <a:p>
            <a:pPr marL="0" indent="0">
              <a:buNone/>
            </a:pPr>
            <a:r>
              <a:rPr lang="en-US" sz="3200" b="1" dirty="0"/>
              <a:t>               Economic Feasibility</a:t>
            </a:r>
          </a:p>
          <a:p>
            <a:pPr marL="0" indent="0">
              <a:buNone/>
            </a:pPr>
            <a:endParaRPr lang="en-US" sz="3200" b="1" dirty="0"/>
          </a:p>
          <a:p>
            <a:endParaRPr lang="en-US" sz="2800" dirty="0"/>
          </a:p>
        </p:txBody>
      </p:sp>
      <p:sp>
        <p:nvSpPr>
          <p:cNvPr id="4" name="TextBox 3">
            <a:extLst>
              <a:ext uri="{FF2B5EF4-FFF2-40B4-BE49-F238E27FC236}">
                <a16:creationId xmlns:a16="http://schemas.microsoft.com/office/drawing/2014/main" id="{C3E861DF-49AB-646D-7FF9-3ABCC855F934}"/>
              </a:ext>
            </a:extLst>
          </p:cNvPr>
          <p:cNvSpPr txBox="1"/>
          <p:nvPr/>
        </p:nvSpPr>
        <p:spPr>
          <a:xfrm>
            <a:off x="1613681" y="1396947"/>
            <a:ext cx="9679157" cy="4247317"/>
          </a:xfrm>
          <a:prstGeom prst="rect">
            <a:avLst/>
          </a:prstGeom>
          <a:noFill/>
        </p:spPr>
        <p:txBody>
          <a:bodyPr wrap="square">
            <a:spAutoFit/>
          </a:bodyPr>
          <a:lstStyle/>
          <a:p>
            <a:pPr marL="285750" indent="-285750" algn="just">
              <a:buFont typeface="Arial" panose="020B0604020202020204" pitchFamily="34" charset="0"/>
              <a:buChar char="•"/>
            </a:pPr>
            <a:r>
              <a:rPr lang="en-US" sz="2800" dirty="0">
                <a:solidFill>
                  <a:srgbClr val="212529"/>
                </a:solidFill>
                <a:effectLst/>
                <a:latin typeface="Times New Roman" panose="02020603050405020304" pitchFamily="18" charset="0"/>
                <a:ea typeface="Times New Roman" panose="02020603050405020304" pitchFamily="18" charset="0"/>
              </a:rPr>
              <a:t>Economic analysis is the most often used method for estimating the effectiveness of a new system. More commonly known as cost/benefit analysis. Python flask, HTML, and SQL databases, Android studio is easily available on the internet. This technique is to determine the advantages and savings that are expected from a candidate system and compare them with costs. </a:t>
            </a:r>
          </a:p>
          <a:p>
            <a:pPr marL="285750" indent="-285750" algn="just">
              <a:buFont typeface="Arial" panose="020B0604020202020204" pitchFamily="34" charset="0"/>
              <a:buChar char="•"/>
            </a:pPr>
            <a:r>
              <a:rPr lang="en-US" sz="2800" dirty="0">
                <a:solidFill>
                  <a:srgbClr val="212529"/>
                </a:solidFill>
                <a:effectLst/>
                <a:latin typeface="Times New Roman" panose="02020603050405020304" pitchFamily="18" charset="0"/>
                <a:ea typeface="Times New Roman" panose="02020603050405020304" pitchFamily="18" charset="0"/>
              </a:rPr>
              <a:t>As this project is not only reducing the time but also the workload of the user we say that this product is economically feasible.</a:t>
            </a:r>
            <a:endParaRPr lang="en-US" sz="2800" dirty="0">
              <a:effectLst/>
              <a:latin typeface="Times New Roman" panose="02020603050405020304" pitchFamily="18" charset="0"/>
              <a:ea typeface="Times New Roman" panose="02020603050405020304" pitchFamily="18" charset="0"/>
            </a:endParaRP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34467754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A9D15BC-691F-6338-F96C-51AFB009AD1B}"/>
              </a:ext>
            </a:extLst>
          </p:cNvPr>
          <p:cNvSpPr>
            <a:spLocks noGrp="1"/>
          </p:cNvSpPr>
          <p:nvPr>
            <p:ph sz="half" idx="1"/>
          </p:nvPr>
        </p:nvSpPr>
        <p:spPr>
          <a:xfrm>
            <a:off x="664186" y="319347"/>
            <a:ext cx="11119104" cy="6219305"/>
          </a:xfrm>
        </p:spPr>
        <p:txBody>
          <a:bodyPr/>
          <a:lstStyle/>
          <a:p>
            <a:pPr marL="0" marR="0" indent="0" algn="just">
              <a:lnSpc>
                <a:spcPct val="150000"/>
              </a:lnSpc>
              <a:spcBef>
                <a:spcPts val="0"/>
              </a:spcBef>
              <a:spcAft>
                <a:spcPts val="0"/>
              </a:spcAft>
              <a:buNone/>
            </a:pPr>
            <a:r>
              <a:rPr lang="en-US" sz="3200" dirty="0">
                <a:latin typeface="Times New Roman" panose="02020603050405020304" pitchFamily="18" charset="0"/>
                <a:ea typeface="Times New Roman" panose="02020603050405020304" pitchFamily="18" charset="0"/>
              </a:rPr>
              <a:t>                </a:t>
            </a:r>
            <a:r>
              <a:rPr lang="en-US" sz="3200" b="1" dirty="0">
                <a:latin typeface="Times New Roman" panose="02020603050405020304" pitchFamily="18" charset="0"/>
                <a:ea typeface="Times New Roman" panose="02020603050405020304" pitchFamily="18" charset="0"/>
              </a:rPr>
              <a:t>T</a:t>
            </a:r>
            <a:r>
              <a:rPr lang="en-US" sz="3200" b="1" dirty="0">
                <a:effectLst/>
                <a:latin typeface="Times New Roman" panose="02020603050405020304" pitchFamily="18" charset="0"/>
                <a:ea typeface="Times New Roman" panose="02020603050405020304" pitchFamily="18" charset="0"/>
              </a:rPr>
              <a:t>echnical feasibility</a:t>
            </a:r>
          </a:p>
          <a:p>
            <a:pPr marL="0" marR="0" indent="0" algn="just">
              <a:lnSpc>
                <a:spcPct val="150000"/>
              </a:lnSpc>
              <a:spcBef>
                <a:spcPts val="0"/>
              </a:spcBef>
              <a:spcAft>
                <a:spcPts val="0"/>
              </a:spcAft>
              <a:buNone/>
            </a:pPr>
            <a:endParaRPr lang="en-US" dirty="0">
              <a:latin typeface="Times New Roman" panose="02020603050405020304" pitchFamily="18" charset="0"/>
              <a:ea typeface="Times New Roman" panose="02020603050405020304" pitchFamily="18" charset="0"/>
            </a:endParaRPr>
          </a:p>
          <a:p>
            <a:pPr marL="0" indent="0">
              <a:buNone/>
            </a:pPr>
            <a:r>
              <a:rPr lang="en-US" sz="2800" dirty="0">
                <a:solidFill>
                  <a:schemeClr val="tx1"/>
                </a:solidFill>
                <a:effectLst/>
                <a:latin typeface="Times New Roman" panose="02020603050405020304" pitchFamily="18" charset="0"/>
                <a:ea typeface="Times New Roman" panose="02020603050405020304" pitchFamily="18" charset="0"/>
              </a:rPr>
              <a:t>The technical feasibility of the proposed system deals with the technology used in the system. It deals with the hardware and software used in the system whether they are of the latest technology or not and if after a system is prepared, a new technology arises the user wants the system based on that technology. This system uses the windows platform, SQL for the database, and Python as the language. Thus E-CONTRACT  is technically feasible.</a:t>
            </a:r>
          </a:p>
          <a:p>
            <a:pPr marL="0" indent="0">
              <a:buNone/>
            </a:pPr>
            <a:endParaRPr lang="en-US" dirty="0"/>
          </a:p>
        </p:txBody>
      </p:sp>
    </p:spTree>
    <p:extLst>
      <p:ext uri="{BB962C8B-B14F-4D97-AF65-F5344CB8AC3E}">
        <p14:creationId xmlns:p14="http://schemas.microsoft.com/office/powerpoint/2010/main" val="3357354026"/>
      </p:ext>
    </p:extLst>
  </p:cSld>
  <p:clrMapOvr>
    <a:masterClrMapping/>
  </p:clrMapOvr>
</p:sld>
</file>

<file path=ppt/theme/theme1.xml><?xml version="1.0" encoding="utf-8"?>
<a:theme xmlns:a="http://schemas.openxmlformats.org/drawingml/2006/main" name="Office Theme">
  <a:themeElements>
    <a:clrScheme name="Custom 13">
      <a:dk1>
        <a:srgbClr val="000000"/>
      </a:dk1>
      <a:lt1>
        <a:srgbClr val="FDFAF6"/>
      </a:lt1>
      <a:dk2>
        <a:srgbClr val="44546A"/>
      </a:dk2>
      <a:lt2>
        <a:srgbClr val="E7E6E6"/>
      </a:lt2>
      <a:accent1>
        <a:srgbClr val="F5CDCE"/>
      </a:accent1>
      <a:accent2>
        <a:srgbClr val="DE8C8C"/>
      </a:accent2>
      <a:accent3>
        <a:srgbClr val="AAC3E8"/>
      </a:accent3>
      <a:accent4>
        <a:srgbClr val="D2D592"/>
      </a:accent4>
      <a:accent5>
        <a:srgbClr val="CCBE89"/>
      </a:accent5>
      <a:accent6>
        <a:srgbClr val="1F2C8F"/>
      </a:accent6>
      <a:hlink>
        <a:srgbClr val="1F2C8F"/>
      </a:hlink>
      <a:folHlink>
        <a:srgbClr val="AAC3E9"/>
      </a:folHlink>
    </a:clrScheme>
    <a:fontScheme name="Custom 22">
      <a:majorFont>
        <a:latin typeface="Arial Black"/>
        <a:ea typeface=""/>
        <a:cs typeface=""/>
      </a:majorFont>
      <a:minorFont>
        <a:latin typeface="Sabon Next L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eometric-Color-Block_Win32_jx_v9.potx" id="{B1D493D9-AF74-4AD6-8F0C-5B1308D7041B}" vid="{1AA99070-5A1F-42D2-9F5B-E7354C96468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{12CC435F-1379-4435-B0AD-0D602B01A1ED}tf78438558_win32</Template>
  <TotalTime>5098</TotalTime>
  <Words>2450</Words>
  <Application>Microsoft Office PowerPoint</Application>
  <PresentationFormat>Widescreen</PresentationFormat>
  <Paragraphs>519</Paragraphs>
  <Slides>59</Slides>
  <Notes>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59</vt:i4>
      </vt:variant>
    </vt:vector>
  </HeadingPairs>
  <TitlesOfParts>
    <vt:vector size="69" baseType="lpstr">
      <vt:lpstr>Arial</vt:lpstr>
      <vt:lpstr>Arial Black</vt:lpstr>
      <vt:lpstr>Calibri</vt:lpstr>
      <vt:lpstr>Franklin Gothic Demi</vt:lpstr>
      <vt:lpstr>Sabon Next LT</vt:lpstr>
      <vt:lpstr>Source Sans Pro</vt:lpstr>
      <vt:lpstr>Symbol</vt:lpstr>
      <vt:lpstr>Times New Roman</vt:lpstr>
      <vt:lpstr>Wingdings</vt:lpstr>
      <vt:lpstr>Office Theme</vt:lpstr>
      <vt:lpstr>E-CONTRACT</vt:lpstr>
      <vt:lpstr>CONTENTS</vt:lpstr>
      <vt:lpstr>INTRODUCTION</vt:lpstr>
      <vt:lpstr>SCOPE OF THE PROJECT </vt:lpstr>
      <vt:lpstr>EXISTING SYSTEM </vt:lpstr>
      <vt:lpstr>PROPOSED SYSTEM </vt:lpstr>
      <vt:lpstr>FEASIBILITY STUDY </vt:lpstr>
      <vt:lpstr>PowerPoint Presentation</vt:lpstr>
      <vt:lpstr>PowerPoint Presentation</vt:lpstr>
      <vt:lpstr>PowerPoint Presentation</vt:lpstr>
      <vt:lpstr>PowerPoint Presentation</vt:lpstr>
      <vt:lpstr>ACTORS</vt:lpstr>
      <vt:lpstr>PowerPoint Presentation</vt:lpstr>
      <vt:lpstr>PowerPoint Presentation</vt:lpstr>
      <vt:lpstr>PowerPoint Presentation</vt:lpstr>
      <vt:lpstr>PowerPoint Presentation</vt:lpstr>
      <vt:lpstr>Use case Diagram</vt:lpstr>
      <vt:lpstr>USE CASE DIAGRAM FOR ADMIN </vt:lpstr>
      <vt:lpstr>USE CASE DIAGRAM FOR CONTRACTOR </vt:lpstr>
      <vt:lpstr>USE CASE DIAGRAM FOR CUSTOMER </vt:lpstr>
      <vt:lpstr>ACTIVITY  DIAGRAM </vt:lpstr>
      <vt:lpstr>ACTIVITY  DIAGRAM FOR ADMIN </vt:lpstr>
      <vt:lpstr>ACTIVITY  DIAGRAM FOR CONTRACTOR </vt:lpstr>
      <vt:lpstr>ACTIVITY  DIAGRAM FOR Customer </vt:lpstr>
      <vt:lpstr>ER DIAGRAM </vt:lpstr>
      <vt:lpstr>PowerPoint Presentation</vt:lpstr>
      <vt:lpstr>DATA FLOW  DIAGRAM </vt:lpstr>
      <vt:lpstr>DFD LEVEL 0 </vt:lpstr>
      <vt:lpstr>DFD LEVEL 1 </vt:lpstr>
      <vt:lpstr>DFD LEVEL  2 FOR ADMIN </vt:lpstr>
      <vt:lpstr>DFD LEVEL 2 FOR  CONTRACTOR </vt:lpstr>
      <vt:lpstr>DFD LEVEL  2 FOR CUSTOMER</vt:lpstr>
      <vt:lpstr>SEQUENCE DIAGRAM </vt:lpstr>
      <vt:lpstr>PowerPoint Presentation</vt:lpstr>
      <vt:lpstr>HIERARCHICAL  DIAGRAM </vt:lpstr>
      <vt:lpstr>PowerPoint Presentation</vt:lpstr>
      <vt:lpstr>SYSTEM REQUIREMENTS </vt:lpstr>
      <vt:lpstr>TABLE SPECIFICATION </vt:lpstr>
      <vt:lpstr>PowerPoint Presentation</vt:lpstr>
      <vt:lpstr>PowerPoint Presentation</vt:lpstr>
      <vt:lpstr>PowerPoint Presentation</vt:lpstr>
      <vt:lpstr>PowerPoint Presentation</vt:lpstr>
      <vt:lpstr>PowerPoint Presentation</vt:lpstr>
      <vt:lpstr>TESTING </vt:lpstr>
      <vt:lpstr>PowerPoint Presentation</vt:lpstr>
      <vt:lpstr>PowerPoint Presentation</vt:lpstr>
      <vt:lpstr>PowerPoint Presentation</vt:lpstr>
      <vt:lpstr>PowerPoint Presentation</vt:lpstr>
      <vt:lpstr>PowerPoint Presentation</vt:lpstr>
      <vt:lpstr>SCREENSHOTS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HOSTEL MANAGEMENT SYSTEM</dc:title>
  <dc:subject/>
  <dc:creator>anutomy2211@gmail.com</dc:creator>
  <cp:lastModifiedBy>anutomy2211@gmail.com</cp:lastModifiedBy>
  <cp:revision>28</cp:revision>
  <dcterms:created xsi:type="dcterms:W3CDTF">2022-12-01T11:29:07Z</dcterms:created>
  <dcterms:modified xsi:type="dcterms:W3CDTF">2023-01-20T16:43:37Z</dcterms:modified>
</cp:coreProperties>
</file>